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9" r:id="rId1"/>
  </p:sldMasterIdLst>
  <p:notesMasterIdLst>
    <p:notesMasterId r:id="rId27"/>
  </p:notesMasterIdLst>
  <p:sldIdLst>
    <p:sldId id="256" r:id="rId2"/>
    <p:sldId id="258" r:id="rId3"/>
    <p:sldId id="260" r:id="rId4"/>
    <p:sldId id="277" r:id="rId5"/>
    <p:sldId id="263" r:id="rId6"/>
    <p:sldId id="265" r:id="rId7"/>
    <p:sldId id="264" r:id="rId8"/>
    <p:sldId id="312" r:id="rId9"/>
    <p:sldId id="267" r:id="rId10"/>
    <p:sldId id="285" r:id="rId11"/>
    <p:sldId id="318" r:id="rId12"/>
    <p:sldId id="319" r:id="rId13"/>
    <p:sldId id="320" r:id="rId14"/>
    <p:sldId id="322" r:id="rId15"/>
    <p:sldId id="313" r:id="rId16"/>
    <p:sldId id="269" r:id="rId17"/>
    <p:sldId id="315" r:id="rId18"/>
    <p:sldId id="326" r:id="rId19"/>
    <p:sldId id="324" r:id="rId20"/>
    <p:sldId id="323" r:id="rId21"/>
    <p:sldId id="328" r:id="rId22"/>
    <p:sldId id="314" r:id="rId23"/>
    <p:sldId id="316" r:id="rId24"/>
    <p:sldId id="266" r:id="rId25"/>
    <p:sldId id="29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  <a:srgbClr val="1E1E1E"/>
    <a:srgbClr val="E6E6E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E923317-BFE6-49E4-B7D8-E27466A921F6}">
  <a:tblStyle styleId="{9E923317-BFE6-49E4-B7D8-E27466A92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02" y="19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끝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끝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13614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7404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433229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사이트 이미지 대기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09908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559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e4b7ac326b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e4b7ac326b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끝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2920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24859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끝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2622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수정 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11270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g11dd9bce14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7" name="Google Shape;1457;g11dd9bce14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수정 필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3218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6551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4b7ac32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4b7ac326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키워드 결과물 템플릿적용 일반유저 사용 어렵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6666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e4b7ac326b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e4b7ac326b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ge4b7ac326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1" name="Google Shape;1701;ge4b7ac326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e4b7ac326b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e4b7ac326b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4b7ac32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e4b7ac326b_0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4b7ac326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e4b7ac326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4238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e4b7ac326b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e4b7ac326b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5800" y="1098000"/>
            <a:ext cx="51738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5800" y="36360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05350" y="4609378"/>
            <a:ext cx="3723000" cy="168500"/>
            <a:chOff x="-2595000" y="3190278"/>
            <a:chExt cx="3723000" cy="168500"/>
          </a:xfrm>
        </p:grpSpPr>
        <p:cxnSp>
          <p:nvCxnSpPr>
            <p:cNvPr id="12" name="Google Shape;12;p2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5" name="Google Shape;15;p2"/>
          <p:cNvCxnSpPr/>
          <p:nvPr/>
        </p:nvCxnSpPr>
        <p:spPr>
          <a:xfrm rot="10800000">
            <a:off x="68580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title" idx="2"/>
          </p:nvPr>
        </p:nvSpPr>
        <p:spPr>
          <a:xfrm>
            <a:off x="720000" y="33677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"/>
          </p:nvPr>
        </p:nvSpPr>
        <p:spPr>
          <a:xfrm>
            <a:off x="720000" y="3695651"/>
            <a:ext cx="23364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title" idx="3"/>
          </p:nvPr>
        </p:nvSpPr>
        <p:spPr>
          <a:xfrm>
            <a:off x="3403800" y="35963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4"/>
          </p:nvPr>
        </p:nvSpPr>
        <p:spPr>
          <a:xfrm>
            <a:off x="3403800" y="3924251"/>
            <a:ext cx="23364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title" idx="5"/>
          </p:nvPr>
        </p:nvSpPr>
        <p:spPr>
          <a:xfrm>
            <a:off x="6087600" y="3824967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6"/>
          </p:nvPr>
        </p:nvSpPr>
        <p:spPr>
          <a:xfrm>
            <a:off x="6087600" y="4152851"/>
            <a:ext cx="2336400" cy="45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8" name="Google Shape;118;p17"/>
          <p:cNvCxnSpPr/>
          <p:nvPr/>
        </p:nvCxnSpPr>
        <p:spPr>
          <a:xfrm rot="10800000">
            <a:off x="695700" y="4693625"/>
            <a:ext cx="206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Google Shape;119;p17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title"/>
          </p:nvPr>
        </p:nvSpPr>
        <p:spPr>
          <a:xfrm>
            <a:off x="1607669" y="1725038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subTitle" idx="1"/>
          </p:nvPr>
        </p:nvSpPr>
        <p:spPr>
          <a:xfrm>
            <a:off x="1607669" y="2014277"/>
            <a:ext cx="197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8"/>
          <p:cNvSpPr txBox="1">
            <a:spLocks noGrp="1"/>
          </p:cNvSpPr>
          <p:nvPr>
            <p:ph type="title" idx="3"/>
          </p:nvPr>
        </p:nvSpPr>
        <p:spPr>
          <a:xfrm>
            <a:off x="2176493" y="3515572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4"/>
          </p:nvPr>
        </p:nvSpPr>
        <p:spPr>
          <a:xfrm>
            <a:off x="2176493" y="3804811"/>
            <a:ext cx="197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title" idx="5"/>
          </p:nvPr>
        </p:nvSpPr>
        <p:spPr>
          <a:xfrm>
            <a:off x="5399756" y="1725038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6"/>
          </p:nvPr>
        </p:nvSpPr>
        <p:spPr>
          <a:xfrm>
            <a:off x="5399756" y="2014277"/>
            <a:ext cx="197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 idx="7"/>
          </p:nvPr>
        </p:nvSpPr>
        <p:spPr>
          <a:xfrm>
            <a:off x="5937320" y="3515572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8"/>
          </p:nvPr>
        </p:nvSpPr>
        <p:spPr>
          <a:xfrm>
            <a:off x="5937320" y="3804811"/>
            <a:ext cx="197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30" name="Google Shape;130;p18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602756" y="1820223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3" name="Google Shape;133;p19"/>
          <p:cNvSpPr txBox="1">
            <a:spLocks noGrp="1"/>
          </p:cNvSpPr>
          <p:nvPr>
            <p:ph type="subTitle" idx="1"/>
          </p:nvPr>
        </p:nvSpPr>
        <p:spPr>
          <a:xfrm>
            <a:off x="602756" y="21169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9"/>
          <p:cNvSpPr txBox="1">
            <a:spLocks noGrp="1"/>
          </p:cNvSpPr>
          <p:nvPr>
            <p:ph type="title" idx="2"/>
          </p:nvPr>
        </p:nvSpPr>
        <p:spPr>
          <a:xfrm>
            <a:off x="3302031" y="1820223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subTitle" idx="3"/>
          </p:nvPr>
        </p:nvSpPr>
        <p:spPr>
          <a:xfrm>
            <a:off x="3302031" y="21169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 idx="4"/>
          </p:nvPr>
        </p:nvSpPr>
        <p:spPr>
          <a:xfrm>
            <a:off x="907556" y="3634623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5"/>
          </p:nvPr>
        </p:nvSpPr>
        <p:spPr>
          <a:xfrm>
            <a:off x="907556" y="39313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title" idx="6"/>
          </p:nvPr>
        </p:nvSpPr>
        <p:spPr>
          <a:xfrm>
            <a:off x="3606831" y="3634623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7"/>
          </p:nvPr>
        </p:nvSpPr>
        <p:spPr>
          <a:xfrm>
            <a:off x="3606831" y="39313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title" idx="8"/>
          </p:nvPr>
        </p:nvSpPr>
        <p:spPr>
          <a:xfrm>
            <a:off x="6001306" y="1820223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9"/>
          </p:nvPr>
        </p:nvSpPr>
        <p:spPr>
          <a:xfrm>
            <a:off x="6001306" y="21169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 idx="13"/>
          </p:nvPr>
        </p:nvSpPr>
        <p:spPr>
          <a:xfrm>
            <a:off x="6306106" y="3634623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subTitle" idx="14"/>
          </p:nvPr>
        </p:nvSpPr>
        <p:spPr>
          <a:xfrm>
            <a:off x="6306106" y="3931375"/>
            <a:ext cx="2072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cxnSp>
        <p:nvCxnSpPr>
          <p:cNvPr id="145" name="Google Shape;145;p19"/>
          <p:cNvCxnSpPr/>
          <p:nvPr/>
        </p:nvCxnSpPr>
        <p:spPr>
          <a:xfrm>
            <a:off x="69570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28"/>
          <p:cNvGrpSpPr/>
          <p:nvPr/>
        </p:nvGrpSpPr>
        <p:grpSpPr>
          <a:xfrm>
            <a:off x="1092544" y="580895"/>
            <a:ext cx="7246369" cy="3981716"/>
            <a:chOff x="1501250" y="945025"/>
            <a:chExt cx="6141511" cy="3374336"/>
          </a:xfrm>
        </p:grpSpPr>
        <p:sp>
          <p:nvSpPr>
            <p:cNvPr id="214" name="Google Shape;214;p28"/>
            <p:cNvSpPr/>
            <p:nvPr/>
          </p:nvSpPr>
          <p:spPr>
            <a:xfrm>
              <a:off x="1750461" y="1154061"/>
              <a:ext cx="5892300" cy="31653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1501250" y="945025"/>
              <a:ext cx="58923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6" name="Google Shape;216;p28"/>
            <p:cNvGrpSpPr/>
            <p:nvPr/>
          </p:nvGrpSpPr>
          <p:grpSpPr>
            <a:xfrm>
              <a:off x="7004485" y="1017444"/>
              <a:ext cx="156900" cy="156900"/>
              <a:chOff x="8300835" y="1331220"/>
              <a:chExt cx="156900" cy="156900"/>
            </a:xfrm>
          </p:grpSpPr>
          <p:cxnSp>
            <p:nvCxnSpPr>
              <p:cNvPr id="217" name="Google Shape;217;p28"/>
              <p:cNvCxnSpPr/>
              <p:nvPr/>
            </p:nvCxnSpPr>
            <p:spPr>
              <a:xfrm>
                <a:off x="8300835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18" name="Google Shape;218;p28"/>
              <p:cNvCxnSpPr/>
              <p:nvPr/>
            </p:nvCxnSpPr>
            <p:spPr>
              <a:xfrm flipH="1">
                <a:off x="8303461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19" name="Google Shape;219;p28"/>
            <p:cNvCxnSpPr/>
            <p:nvPr/>
          </p:nvCxnSpPr>
          <p:spPr>
            <a:xfrm>
              <a:off x="1503025" y="1237393"/>
              <a:ext cx="5890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28"/>
            <p:cNvCxnSpPr/>
            <p:nvPr/>
          </p:nvCxnSpPr>
          <p:spPr>
            <a:xfrm>
              <a:off x="6807125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1" name="Google Shape;221;p28"/>
          <p:cNvSpPr txBox="1">
            <a:spLocks noGrp="1"/>
          </p:cNvSpPr>
          <p:nvPr>
            <p:ph type="ctrTitle"/>
          </p:nvPr>
        </p:nvSpPr>
        <p:spPr>
          <a:xfrm>
            <a:off x="2240250" y="973076"/>
            <a:ext cx="46635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subTitle" idx="1"/>
          </p:nvPr>
        </p:nvSpPr>
        <p:spPr>
          <a:xfrm>
            <a:off x="3005400" y="2330826"/>
            <a:ext cx="3133200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23" name="Google Shape;223;p28"/>
          <p:cNvSpPr txBox="1"/>
          <p:nvPr/>
        </p:nvSpPr>
        <p:spPr>
          <a:xfrm>
            <a:off x="1998900" y="3410227"/>
            <a:ext cx="5146200" cy="5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CREDITS: This presentation template was created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</a:t>
            </a:r>
            <a:r>
              <a:rPr lang="en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including icons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" sz="11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and infographics &amp; images by </a:t>
            </a:r>
            <a:r>
              <a:rPr lang="en" sz="1100" b="1">
                <a:solidFill>
                  <a:schemeClr val="lt1"/>
                </a:solidFill>
                <a:uFill>
                  <a:noFill/>
                </a:uFill>
                <a:latin typeface="Quattrocento Sans"/>
                <a:ea typeface="Quattrocento Sans"/>
                <a:cs typeface="Quattrocento Sans"/>
                <a:sym typeface="Quattrocento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5" name="Google Shape;225;p29"/>
          <p:cNvCxnSpPr/>
          <p:nvPr/>
        </p:nvCxnSpPr>
        <p:spPr>
          <a:xfrm rot="10800000">
            <a:off x="695700" y="4693625"/>
            <a:ext cx="206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9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30"/>
          <p:cNvGrpSpPr/>
          <p:nvPr/>
        </p:nvGrpSpPr>
        <p:grpSpPr>
          <a:xfrm>
            <a:off x="4706450" y="4609378"/>
            <a:ext cx="3723000" cy="168500"/>
            <a:chOff x="-2595000" y="3190278"/>
            <a:chExt cx="3723000" cy="168500"/>
          </a:xfrm>
        </p:grpSpPr>
        <p:cxnSp>
          <p:nvCxnSpPr>
            <p:cNvPr id="229" name="Google Shape;229;p30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0" name="Google Shape;230;p30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1" name="Google Shape;231;p30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32" name="Google Shape;232;p30"/>
          <p:cNvCxnSpPr/>
          <p:nvPr/>
        </p:nvCxnSpPr>
        <p:spPr>
          <a:xfrm>
            <a:off x="70535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300444" y="2627872"/>
            <a:ext cx="42939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1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2871944" y="174133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267294" y="3625107"/>
            <a:ext cx="436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705350" y="4609378"/>
            <a:ext cx="3723000" cy="168500"/>
            <a:chOff x="-2595000" y="3190278"/>
            <a:chExt cx="3723000" cy="168500"/>
          </a:xfrm>
        </p:grpSpPr>
        <p:cxnSp>
          <p:nvCxnSpPr>
            <p:cNvPr id="21" name="Google Shape;21;p3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3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3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24" name="Google Shape;24;p3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256025" y="2557975"/>
            <a:ext cx="2580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1900">
                <a:solidFill>
                  <a:schemeClr val="dk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2"/>
          </p:nvPr>
        </p:nvSpPr>
        <p:spPr>
          <a:xfrm>
            <a:off x="1256025" y="2913350"/>
            <a:ext cx="2580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5064950" y="3091375"/>
            <a:ext cx="25806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1900">
                <a:solidFill>
                  <a:schemeClr val="l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Font typeface="Rubik Mono One"/>
              <a:buNone/>
              <a:defRPr sz="2500">
                <a:solidFill>
                  <a:schemeClr val="accent1"/>
                </a:solidFill>
                <a:latin typeface="Rubik Mono One"/>
                <a:ea typeface="Rubik Mono One"/>
                <a:cs typeface="Rubik Mono One"/>
                <a:sym typeface="Rubik Mono One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5064950" y="3446750"/>
            <a:ext cx="2580600" cy="8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grpSp>
        <p:nvGrpSpPr>
          <p:cNvPr id="41" name="Google Shape;41;p6"/>
          <p:cNvGrpSpPr/>
          <p:nvPr/>
        </p:nvGrpSpPr>
        <p:grpSpPr>
          <a:xfrm>
            <a:off x="705350" y="4609378"/>
            <a:ext cx="3723000" cy="168500"/>
            <a:chOff x="-2595000" y="3190278"/>
            <a:chExt cx="3723000" cy="168500"/>
          </a:xfrm>
        </p:grpSpPr>
        <p:cxnSp>
          <p:nvCxnSpPr>
            <p:cNvPr id="42" name="Google Shape;42;p6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6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6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45" name="Google Shape;45;p6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1812698" y="1682229"/>
            <a:ext cx="5275800" cy="19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1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title"/>
          </p:nvPr>
        </p:nvSpPr>
        <p:spPr>
          <a:xfrm>
            <a:off x="724572" y="3457525"/>
            <a:ext cx="2455200" cy="107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title"/>
          </p:nvPr>
        </p:nvSpPr>
        <p:spPr>
          <a:xfrm>
            <a:off x="1559698" y="1574278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>
            <a:off x="685788" y="157427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"/>
          </p:nvPr>
        </p:nvSpPr>
        <p:spPr>
          <a:xfrm>
            <a:off x="1559698" y="2155580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title" idx="4"/>
          </p:nvPr>
        </p:nvSpPr>
        <p:spPr>
          <a:xfrm>
            <a:off x="2119748" y="3369113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title" idx="5" hasCustomPrompt="1"/>
          </p:nvPr>
        </p:nvSpPr>
        <p:spPr>
          <a:xfrm>
            <a:off x="1245838" y="3369113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6"/>
          </p:nvPr>
        </p:nvSpPr>
        <p:spPr>
          <a:xfrm>
            <a:off x="2119748" y="3950416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7"/>
          </p:nvPr>
        </p:nvSpPr>
        <p:spPr>
          <a:xfrm>
            <a:off x="5376775" y="1574278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8" hasCustomPrompt="1"/>
          </p:nvPr>
        </p:nvSpPr>
        <p:spPr>
          <a:xfrm>
            <a:off x="4502863" y="157427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9"/>
          </p:nvPr>
        </p:nvSpPr>
        <p:spPr>
          <a:xfrm>
            <a:off x="5376775" y="2155581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3"/>
          </p:nvPr>
        </p:nvSpPr>
        <p:spPr>
          <a:xfrm>
            <a:off x="5936825" y="3369110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14" hasCustomPrompt="1"/>
          </p:nvPr>
        </p:nvSpPr>
        <p:spPr>
          <a:xfrm>
            <a:off x="5062913" y="3369113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5"/>
          </p:nvPr>
        </p:nvSpPr>
        <p:spPr>
          <a:xfrm>
            <a:off x="5936825" y="3950413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9" name="Google Shape;89;p13"/>
          <p:cNvCxnSpPr/>
          <p:nvPr/>
        </p:nvCxnSpPr>
        <p:spPr>
          <a:xfrm rot="10800000">
            <a:off x="6385125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685800" y="2681975"/>
            <a:ext cx="2218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1"/>
          </p:nvPr>
        </p:nvSpPr>
        <p:spPr>
          <a:xfrm>
            <a:off x="685800" y="3162257"/>
            <a:ext cx="22185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3"/>
          </p:nvPr>
        </p:nvSpPr>
        <p:spPr>
          <a:xfrm>
            <a:off x="3462750" y="2910575"/>
            <a:ext cx="2218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4"/>
          </p:nvPr>
        </p:nvSpPr>
        <p:spPr>
          <a:xfrm>
            <a:off x="3462750" y="3390857"/>
            <a:ext cx="22185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 idx="5"/>
          </p:nvPr>
        </p:nvSpPr>
        <p:spPr>
          <a:xfrm>
            <a:off x="6239700" y="2681975"/>
            <a:ext cx="2218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9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6"/>
          </p:nvPr>
        </p:nvSpPr>
        <p:spPr>
          <a:xfrm>
            <a:off x="6239700" y="3162257"/>
            <a:ext cx="2218500" cy="64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8" name="Google Shape;108;p16"/>
          <p:cNvCxnSpPr/>
          <p:nvPr/>
        </p:nvCxnSpPr>
        <p:spPr>
          <a:xfrm>
            <a:off x="69570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6"/>
          <p:cNvCxnSpPr/>
          <p:nvPr/>
        </p:nvCxnSpPr>
        <p:spPr>
          <a:xfrm>
            <a:off x="6365150" y="4693625"/>
            <a:ext cx="206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Kumbh Sans SemiBold"/>
              <a:buNone/>
              <a:defRPr sz="3200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●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Char char="○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Quattrocento Sans"/>
              <a:buChar char="■"/>
              <a:defRPr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2" r:id="rId9"/>
    <p:sldLayoutId id="2147483663" r:id="rId10"/>
    <p:sldLayoutId id="2147483664" r:id="rId11"/>
    <p:sldLayoutId id="2147483665" r:id="rId12"/>
    <p:sldLayoutId id="2147483674" r:id="rId13"/>
    <p:sldLayoutId id="2147483675" r:id="rId14"/>
    <p:sldLayoutId id="2147483676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192.168.0.10:800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yoktoke@naver.com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hyperlink" Target="mailto:wsx683@naver.com" TargetMode="External"/><Relationship Id="rId5" Type="http://schemas.openxmlformats.org/officeDocument/2006/relationships/hyperlink" Target="mailto:cks4315@naver.com" TargetMode="External"/><Relationship Id="rId4" Type="http://schemas.openxmlformats.org/officeDocument/2006/relationships/hyperlink" Target="mailto:movegun007@naver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" name="Google Shape;243;p34"/>
          <p:cNvGrpSpPr/>
          <p:nvPr/>
        </p:nvGrpSpPr>
        <p:grpSpPr>
          <a:xfrm>
            <a:off x="5815184" y="568438"/>
            <a:ext cx="1167402" cy="1238934"/>
            <a:chOff x="5815184" y="568438"/>
            <a:chExt cx="1167402" cy="1238934"/>
          </a:xfrm>
        </p:grpSpPr>
        <p:sp>
          <p:nvSpPr>
            <p:cNvPr id="244" name="Google Shape;244;p34"/>
            <p:cNvSpPr/>
            <p:nvPr/>
          </p:nvSpPr>
          <p:spPr>
            <a:xfrm>
              <a:off x="5963186" y="645172"/>
              <a:ext cx="1019400" cy="11622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5815184" y="568438"/>
              <a:ext cx="1019400" cy="1162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6" name="Google Shape;246;p34"/>
            <p:cNvGrpSpPr/>
            <p:nvPr/>
          </p:nvGrpSpPr>
          <p:grpSpPr>
            <a:xfrm>
              <a:off x="6665781" y="634733"/>
              <a:ext cx="81398" cy="81380"/>
              <a:chOff x="8300831" y="1364305"/>
              <a:chExt cx="184200" cy="184200"/>
            </a:xfrm>
          </p:grpSpPr>
          <p:cxnSp>
            <p:nvCxnSpPr>
              <p:cNvPr id="247" name="Google Shape;247;p3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8" name="Google Shape;248;p3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49" name="Google Shape;249;p34"/>
            <p:cNvCxnSpPr/>
            <p:nvPr/>
          </p:nvCxnSpPr>
          <p:spPr>
            <a:xfrm>
              <a:off x="5816975" y="773377"/>
              <a:ext cx="1021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34"/>
            <p:cNvCxnSpPr/>
            <p:nvPr/>
          </p:nvCxnSpPr>
          <p:spPr>
            <a:xfrm>
              <a:off x="6581101" y="569850"/>
              <a:ext cx="0" cy="1998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1" name="Google Shape;251;p34"/>
          <p:cNvGrpSpPr/>
          <p:nvPr/>
        </p:nvGrpSpPr>
        <p:grpSpPr>
          <a:xfrm>
            <a:off x="7229200" y="402688"/>
            <a:ext cx="1523500" cy="1877932"/>
            <a:chOff x="7229200" y="402688"/>
            <a:chExt cx="1523500" cy="1877932"/>
          </a:xfrm>
        </p:grpSpPr>
        <p:sp>
          <p:nvSpPr>
            <p:cNvPr id="252" name="Google Shape;252;p34"/>
            <p:cNvSpPr/>
            <p:nvPr/>
          </p:nvSpPr>
          <p:spPr>
            <a:xfrm>
              <a:off x="7346600" y="519019"/>
              <a:ext cx="1406100" cy="1761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7229209" y="402688"/>
              <a:ext cx="1406100" cy="1761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" name="Google Shape;254;p34"/>
            <p:cNvGrpSpPr/>
            <p:nvPr/>
          </p:nvGrpSpPr>
          <p:grpSpPr>
            <a:xfrm>
              <a:off x="8433868" y="487933"/>
              <a:ext cx="114517" cy="114517"/>
              <a:chOff x="8300831" y="1364305"/>
              <a:chExt cx="184200" cy="184200"/>
            </a:xfrm>
          </p:grpSpPr>
          <p:cxnSp>
            <p:nvCxnSpPr>
              <p:cNvPr id="255" name="Google Shape;255;p3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6" name="Google Shape;256;p3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57" name="Google Shape;257;p34"/>
            <p:cNvCxnSpPr/>
            <p:nvPr/>
          </p:nvCxnSpPr>
          <p:spPr>
            <a:xfrm>
              <a:off x="7229200" y="681414"/>
              <a:ext cx="1403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8" name="Google Shape;258;p34"/>
            <p:cNvCxnSpPr/>
            <p:nvPr/>
          </p:nvCxnSpPr>
          <p:spPr>
            <a:xfrm>
              <a:off x="8341063" y="402700"/>
              <a:ext cx="0" cy="2730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59" name="Google Shape;259;p34"/>
          <p:cNvGrpSpPr/>
          <p:nvPr/>
        </p:nvGrpSpPr>
        <p:grpSpPr>
          <a:xfrm>
            <a:off x="7381475" y="3049989"/>
            <a:ext cx="1281037" cy="1690813"/>
            <a:chOff x="7381475" y="3049989"/>
            <a:chExt cx="1281037" cy="1690813"/>
          </a:xfrm>
        </p:grpSpPr>
        <p:sp>
          <p:nvSpPr>
            <p:cNvPr id="260" name="Google Shape;260;p34"/>
            <p:cNvSpPr/>
            <p:nvPr/>
          </p:nvSpPr>
          <p:spPr>
            <a:xfrm>
              <a:off x="7521912" y="3154701"/>
              <a:ext cx="1140600" cy="1586100"/>
            </a:xfrm>
            <a:prstGeom prst="rect">
              <a:avLst/>
            </a:prstGeom>
            <a:solidFill>
              <a:srgbClr val="E58DE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7383509" y="3049989"/>
              <a:ext cx="1140600" cy="1586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2" name="Google Shape;262;p34"/>
            <p:cNvGrpSpPr/>
            <p:nvPr/>
          </p:nvGrpSpPr>
          <p:grpSpPr>
            <a:xfrm>
              <a:off x="8341074" y="3115714"/>
              <a:ext cx="114517" cy="114517"/>
              <a:chOff x="8300831" y="1364305"/>
              <a:chExt cx="184200" cy="184200"/>
            </a:xfrm>
          </p:grpSpPr>
          <p:cxnSp>
            <p:nvCxnSpPr>
              <p:cNvPr id="263" name="Google Shape;263;p3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4" name="Google Shape;264;p3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65" name="Google Shape;265;p34"/>
            <p:cNvCxnSpPr/>
            <p:nvPr/>
          </p:nvCxnSpPr>
          <p:spPr>
            <a:xfrm>
              <a:off x="7381475" y="3295525"/>
              <a:ext cx="1142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6" name="Google Shape;266;p34"/>
            <p:cNvCxnSpPr/>
            <p:nvPr/>
          </p:nvCxnSpPr>
          <p:spPr>
            <a:xfrm>
              <a:off x="8267025" y="3050500"/>
              <a:ext cx="0" cy="2451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67" name="Google Shape;267;p34"/>
          <p:cNvGrpSpPr/>
          <p:nvPr/>
        </p:nvGrpSpPr>
        <p:grpSpPr>
          <a:xfrm>
            <a:off x="5425509" y="2619125"/>
            <a:ext cx="1621858" cy="1092894"/>
            <a:chOff x="5425509" y="2619125"/>
            <a:chExt cx="1621858" cy="1092894"/>
          </a:xfrm>
        </p:grpSpPr>
        <p:sp>
          <p:nvSpPr>
            <p:cNvPr id="268" name="Google Shape;268;p34"/>
            <p:cNvSpPr/>
            <p:nvPr/>
          </p:nvSpPr>
          <p:spPr>
            <a:xfrm>
              <a:off x="5534468" y="2687819"/>
              <a:ext cx="1512900" cy="1024200"/>
            </a:xfrm>
            <a:prstGeom prst="rect">
              <a:avLst/>
            </a:prstGeom>
            <a:solidFill>
              <a:srgbClr val="FDCB7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5425509" y="2620188"/>
              <a:ext cx="1512900" cy="10242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0" name="Google Shape;270;p34"/>
            <p:cNvGrpSpPr/>
            <p:nvPr/>
          </p:nvGrpSpPr>
          <p:grpSpPr>
            <a:xfrm>
              <a:off x="6774126" y="2693820"/>
              <a:ext cx="81398" cy="81380"/>
              <a:chOff x="8300831" y="1364305"/>
              <a:chExt cx="184200" cy="184200"/>
            </a:xfrm>
          </p:grpSpPr>
          <p:cxnSp>
            <p:nvCxnSpPr>
              <p:cNvPr id="271" name="Google Shape;271;p3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2" name="Google Shape;272;p3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73" name="Google Shape;273;p34"/>
            <p:cNvCxnSpPr/>
            <p:nvPr/>
          </p:nvCxnSpPr>
          <p:spPr>
            <a:xfrm>
              <a:off x="5429475" y="2831474"/>
              <a:ext cx="1509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34"/>
            <p:cNvCxnSpPr/>
            <p:nvPr/>
          </p:nvCxnSpPr>
          <p:spPr>
            <a:xfrm>
              <a:off x="6691506" y="2619125"/>
              <a:ext cx="0" cy="215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4"/>
          <p:cNvSpPr txBox="1">
            <a:spLocks noGrp="1"/>
          </p:cNvSpPr>
          <p:nvPr>
            <p:ph type="ctrTitle"/>
          </p:nvPr>
        </p:nvSpPr>
        <p:spPr>
          <a:xfrm>
            <a:off x="685800" y="1098000"/>
            <a:ext cx="5173800" cy="239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웹 사이트 서비스 </a:t>
            </a:r>
            <a:r>
              <a:rPr lang="en-US" altLang="ko-KR" sz="5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</a:t>
            </a:r>
            <a:br>
              <a:rPr lang="en-US" altLang="ko-KR" sz="5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ko-KR" altLang="en-US" sz="5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이상형 월드컵</a:t>
            </a:r>
            <a:endParaRPr sz="5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6" name="Google Shape;276;p34"/>
          <p:cNvSpPr txBox="1">
            <a:spLocks noGrp="1"/>
          </p:cNvSpPr>
          <p:nvPr>
            <p:ph type="subTitle" idx="1"/>
          </p:nvPr>
        </p:nvSpPr>
        <p:spPr>
          <a:xfrm>
            <a:off x="685800" y="3636000"/>
            <a:ext cx="43590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KOSMO 15 TEAM3 Project - WEB</a:t>
            </a:r>
            <a:endParaRPr dirty="0"/>
          </a:p>
        </p:txBody>
      </p:sp>
      <p:sp>
        <p:nvSpPr>
          <p:cNvPr id="277" name="Google Shape;277;p34"/>
          <p:cNvSpPr txBox="1"/>
          <p:nvPr/>
        </p:nvSpPr>
        <p:spPr>
          <a:xfrm>
            <a:off x="5479643" y="2831951"/>
            <a:ext cx="13806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100K</a:t>
            </a:r>
            <a:endParaRPr sz="360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7502912" y="3308888"/>
            <a:ext cx="9018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A=</a:t>
            </a:r>
            <a:endParaRPr sz="390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L+OE</a:t>
            </a:r>
            <a:endParaRPr sz="170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5840536" y="831238"/>
            <a:ext cx="968700" cy="7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2M$</a:t>
            </a:r>
            <a:endParaRPr sz="270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</p:txBody>
      </p:sp>
      <p:sp>
        <p:nvSpPr>
          <p:cNvPr id="280" name="Google Shape;280;p34"/>
          <p:cNvSpPr txBox="1"/>
          <p:nvPr/>
        </p:nvSpPr>
        <p:spPr>
          <a:xfrm>
            <a:off x="7363750" y="825538"/>
            <a:ext cx="1140600" cy="12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GMROI=</a:t>
            </a:r>
            <a:r>
              <a:rPr lang="en" sz="170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 GM$/AIC</a:t>
            </a:r>
            <a:endParaRPr sz="170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페이지 가공 </a:t>
            </a:r>
            <a:r>
              <a:rPr lang="en-US" altLang="ko-KR" sz="2000" dirty="0"/>
              <a:t>( </a:t>
            </a:r>
            <a:r>
              <a:rPr lang="ko-KR" altLang="en-US" sz="2000" dirty="0"/>
              <a:t>홈 </a:t>
            </a:r>
            <a:r>
              <a:rPr lang="en-US" altLang="ko-KR" sz="2000" dirty="0"/>
              <a:t>)</a:t>
            </a:r>
            <a:endParaRPr sz="2800" dirty="0"/>
          </a:p>
        </p:txBody>
      </p:sp>
      <p:grpSp>
        <p:nvGrpSpPr>
          <p:cNvPr id="1460" name="Google Shape;1460;p63"/>
          <p:cNvGrpSpPr/>
          <p:nvPr/>
        </p:nvGrpSpPr>
        <p:grpSpPr>
          <a:xfrm>
            <a:off x="719997" y="1048504"/>
            <a:ext cx="7738294" cy="3759019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tx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573807" y="1017444"/>
              <a:ext cx="156900" cy="156900"/>
              <a:chOff x="9870157" y="1331220"/>
              <a:chExt cx="156900" cy="156900"/>
            </a:xfrm>
          </p:grpSpPr>
          <p:cxnSp>
            <p:nvCxnSpPr>
              <p:cNvPr id="1464" name="Google Shape;1464;p63"/>
              <p:cNvCxnSpPr/>
              <p:nvPr/>
            </p:nvCxnSpPr>
            <p:spPr>
              <a:xfrm>
                <a:off x="9870157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/>
              <p:nvPr/>
            </p:nvCxnSpPr>
            <p:spPr>
              <a:xfrm flipH="1">
                <a:off x="9872782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237387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/>
            <p:nvPr/>
          </p:nvCxnSpPr>
          <p:spPr>
            <a:xfrm>
              <a:off x="8376447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62002B40-CB4B-04A5-FC7D-17E5AE2C3B9B}"/>
              </a:ext>
            </a:extLst>
          </p:cNvPr>
          <p:cNvSpPr txBox="1">
            <a:spLocks/>
          </p:cNvSpPr>
          <p:nvPr/>
        </p:nvSpPr>
        <p:spPr>
          <a:xfrm>
            <a:off x="6273468" y="475804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Front-end </a:t>
            </a:r>
            <a:r>
              <a:rPr lang="ko-KR" altLang="en-US" sz="1600" dirty="0">
                <a:solidFill>
                  <a:schemeClr val="tx2"/>
                </a:solidFill>
              </a:rPr>
              <a:t>설계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F81EAC-7B2A-682D-6649-27B660A6A48B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99201E-A37D-B686-45FD-2CC8B04AD8FF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DD4820D9-0846-9E31-B11F-23236E100A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51" b="4512"/>
          <a:stretch/>
        </p:blipFill>
        <p:spPr>
          <a:xfrm>
            <a:off x="728949" y="1043980"/>
            <a:ext cx="7415038" cy="353067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A131F10-43C3-C190-D2B5-A676EB8B244E}"/>
              </a:ext>
            </a:extLst>
          </p:cNvPr>
          <p:cNvSpPr/>
          <p:nvPr/>
        </p:nvSpPr>
        <p:spPr>
          <a:xfrm>
            <a:off x="1385821" y="1690264"/>
            <a:ext cx="1795428" cy="166698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FB971B8-EC17-C997-3AA9-688392B48615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>
            <a:off x="3181249" y="2523757"/>
            <a:ext cx="774219" cy="4648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83C1EAC-EC07-ADBC-8B46-E39E840B458A}"/>
              </a:ext>
            </a:extLst>
          </p:cNvPr>
          <p:cNvGrpSpPr/>
          <p:nvPr/>
        </p:nvGrpSpPr>
        <p:grpSpPr>
          <a:xfrm>
            <a:off x="3955468" y="1278359"/>
            <a:ext cx="3644738" cy="2583770"/>
            <a:chOff x="3938397" y="1384952"/>
            <a:chExt cx="3644738" cy="2583770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D802AA2B-24C6-316F-D698-12F0A7BE9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38397" y="1384952"/>
              <a:ext cx="3644738" cy="2583770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E2817C-EBB0-B00E-1D21-D505F536016C}"/>
                </a:ext>
              </a:extLst>
            </p:cNvPr>
            <p:cNvSpPr/>
            <p:nvPr/>
          </p:nvSpPr>
          <p:spPr>
            <a:xfrm>
              <a:off x="4731716" y="1561429"/>
              <a:ext cx="781382" cy="87665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868BBA48-9482-A4FD-A79A-91DE4F6C36C1}"/>
                </a:ext>
              </a:extLst>
            </p:cNvPr>
            <p:cNvSpPr/>
            <p:nvPr/>
          </p:nvSpPr>
          <p:spPr>
            <a:xfrm>
              <a:off x="4572000" y="1928657"/>
              <a:ext cx="607375" cy="148634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43D6E849-2414-808F-C185-ABB126169F11}"/>
                </a:ext>
              </a:extLst>
            </p:cNvPr>
            <p:cNvSpPr/>
            <p:nvPr/>
          </p:nvSpPr>
          <p:spPr>
            <a:xfrm>
              <a:off x="4359922" y="1648200"/>
              <a:ext cx="1279990" cy="87665"/>
            </a:xfrm>
            <a:prstGeom prst="rect">
              <a:avLst/>
            </a:prstGeom>
            <a:noFill/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52F2E6D-80FA-6834-CF89-4B6D783CFE7F}"/>
                </a:ext>
              </a:extLst>
            </p:cNvPr>
            <p:cNvSpPr/>
            <p:nvPr/>
          </p:nvSpPr>
          <p:spPr>
            <a:xfrm>
              <a:off x="4359922" y="3853952"/>
              <a:ext cx="418986" cy="87665"/>
            </a:xfrm>
            <a:prstGeom prst="rect">
              <a:avLst/>
            </a:prstGeom>
            <a:noFill/>
            <a:ln w="31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0" name="직사각형 1439">
            <a:extLst>
              <a:ext uri="{FF2B5EF4-FFF2-40B4-BE49-F238E27FC236}">
                <a16:creationId xmlns:a16="http://schemas.microsoft.com/office/drawing/2014/main" id="{90D1A9E4-EE57-05E3-E7C4-5B975D00E896}"/>
              </a:ext>
            </a:extLst>
          </p:cNvPr>
          <p:cNvSpPr/>
          <p:nvPr/>
        </p:nvSpPr>
        <p:spPr>
          <a:xfrm>
            <a:off x="1466868" y="1505932"/>
            <a:ext cx="3278668" cy="17314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1" name="그림 1440">
            <a:extLst>
              <a:ext uri="{FF2B5EF4-FFF2-40B4-BE49-F238E27FC236}">
                <a16:creationId xmlns:a16="http://schemas.microsoft.com/office/drawing/2014/main" id="{960D53A5-6B3A-2F46-B5C2-734D28BB40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82" t="6440" r="10026" b="1777"/>
          <a:stretch/>
        </p:blipFill>
        <p:spPr>
          <a:xfrm>
            <a:off x="4896873" y="1163170"/>
            <a:ext cx="3120763" cy="1914984"/>
          </a:xfrm>
          <a:prstGeom prst="rect">
            <a:avLst/>
          </a:prstGeom>
        </p:spPr>
      </p:pic>
      <p:cxnSp>
        <p:nvCxnSpPr>
          <p:cNvPr id="1443" name="직선 연결선 1442">
            <a:extLst>
              <a:ext uri="{FF2B5EF4-FFF2-40B4-BE49-F238E27FC236}">
                <a16:creationId xmlns:a16="http://schemas.microsoft.com/office/drawing/2014/main" id="{00118BAB-677B-AA96-0A92-52B84206A95F}"/>
              </a:ext>
            </a:extLst>
          </p:cNvPr>
          <p:cNvCxnSpPr>
            <a:cxnSpLocks/>
            <a:stCxn id="1440" idx="3"/>
          </p:cNvCxnSpPr>
          <p:nvPr/>
        </p:nvCxnSpPr>
        <p:spPr>
          <a:xfrm>
            <a:off x="4745536" y="1592505"/>
            <a:ext cx="15133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440" grpId="0" animBg="1"/>
      <p:bldP spid="144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페이지 생성</a:t>
            </a:r>
            <a:r>
              <a:rPr lang="en-US" altLang="ko-KR" sz="2800" dirty="0"/>
              <a:t>1</a:t>
            </a:r>
            <a:r>
              <a:rPr lang="ko-KR" altLang="en-US" sz="2800" dirty="0"/>
              <a:t> </a:t>
            </a:r>
            <a:r>
              <a:rPr lang="en-US" altLang="ko-KR" sz="2000" dirty="0"/>
              <a:t>( /modal, </a:t>
            </a:r>
            <a:r>
              <a:rPr lang="ko-KR" altLang="en-US" sz="2000" dirty="0"/>
              <a:t>게임 설정 </a:t>
            </a:r>
            <a:r>
              <a:rPr lang="en-US" altLang="ko-KR" sz="2000" dirty="0"/>
              <a:t>)</a:t>
            </a:r>
            <a:endParaRPr sz="2800" dirty="0"/>
          </a:p>
        </p:txBody>
      </p:sp>
      <p:grpSp>
        <p:nvGrpSpPr>
          <p:cNvPr id="1460" name="Google Shape;1460;p63"/>
          <p:cNvGrpSpPr/>
          <p:nvPr/>
        </p:nvGrpSpPr>
        <p:grpSpPr>
          <a:xfrm>
            <a:off x="726681" y="1048504"/>
            <a:ext cx="7738294" cy="3759019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tx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573807" y="1017444"/>
              <a:ext cx="156900" cy="156900"/>
              <a:chOff x="9870157" y="1331220"/>
              <a:chExt cx="156900" cy="156900"/>
            </a:xfrm>
          </p:grpSpPr>
          <p:cxnSp>
            <p:nvCxnSpPr>
              <p:cNvPr id="1464" name="Google Shape;1464;p63"/>
              <p:cNvCxnSpPr/>
              <p:nvPr/>
            </p:nvCxnSpPr>
            <p:spPr>
              <a:xfrm>
                <a:off x="9870157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/>
              <p:nvPr/>
            </p:nvCxnSpPr>
            <p:spPr>
              <a:xfrm flipH="1">
                <a:off x="9872782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237387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/>
            <p:nvPr/>
          </p:nvCxnSpPr>
          <p:spPr>
            <a:xfrm>
              <a:off x="8376447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62002B40-CB4B-04A5-FC7D-17E5AE2C3B9B}"/>
              </a:ext>
            </a:extLst>
          </p:cNvPr>
          <p:cNvSpPr txBox="1">
            <a:spLocks/>
          </p:cNvSpPr>
          <p:nvPr/>
        </p:nvSpPr>
        <p:spPr>
          <a:xfrm>
            <a:off x="6273468" y="475804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Front-end </a:t>
            </a:r>
            <a:r>
              <a:rPr lang="ko-KR" altLang="en-US" sz="1600" dirty="0">
                <a:solidFill>
                  <a:schemeClr val="tx2"/>
                </a:solidFill>
              </a:rPr>
              <a:t>설계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F81EAC-7B2A-682D-6649-27B660A6A48B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99201E-A37D-B686-45FD-2CC8B04AD8FF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6BEA06CC-0EFC-8316-5E48-C6FF22667E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99" t="8651" r="38481" b="21617"/>
          <a:stretch/>
        </p:blipFill>
        <p:spPr>
          <a:xfrm>
            <a:off x="6216116" y="1384641"/>
            <a:ext cx="1928022" cy="319001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394AEA7B-08F5-6B61-371B-F6CC7E9C449C}"/>
              </a:ext>
            </a:extLst>
          </p:cNvPr>
          <p:cNvSpPr/>
          <p:nvPr/>
        </p:nvSpPr>
        <p:spPr>
          <a:xfrm>
            <a:off x="6225069" y="1380114"/>
            <a:ext cx="1919069" cy="319001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30C5BD-5743-9C12-AE65-C0E2B70E4EB3}"/>
              </a:ext>
            </a:extLst>
          </p:cNvPr>
          <p:cNvSpPr txBox="1"/>
          <p:nvPr/>
        </p:nvSpPr>
        <p:spPr>
          <a:xfrm>
            <a:off x="697121" y="1041344"/>
            <a:ext cx="682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&lt;marquee&gt;</a:t>
            </a:r>
            <a:endParaRPr lang="ko-KR" alt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E0F0F4A5-2E4E-072E-AC67-4E146CBBAE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73" r="4529"/>
          <a:stretch/>
        </p:blipFill>
        <p:spPr>
          <a:xfrm>
            <a:off x="737752" y="1391485"/>
            <a:ext cx="5469412" cy="3178640"/>
          </a:xfrm>
          <a:prstGeom prst="rect">
            <a:avLst/>
          </a:prstGeom>
        </p:spPr>
      </p:pic>
      <p:sp>
        <p:nvSpPr>
          <p:cNvPr id="27" name="타원 26">
            <a:extLst>
              <a:ext uri="{FF2B5EF4-FFF2-40B4-BE49-F238E27FC236}">
                <a16:creationId xmlns:a16="http://schemas.microsoft.com/office/drawing/2014/main" id="{B22045B7-74FA-482B-A0B3-5AFA5C9EB248}"/>
              </a:ext>
            </a:extLst>
          </p:cNvPr>
          <p:cNvSpPr/>
          <p:nvPr/>
        </p:nvSpPr>
        <p:spPr>
          <a:xfrm>
            <a:off x="4350327" y="2711528"/>
            <a:ext cx="443345" cy="415636"/>
          </a:xfrm>
          <a:prstGeom prst="ellipse">
            <a:avLst/>
          </a:prstGeom>
          <a:noFill/>
          <a:ln w="127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E38B91A8-384B-8D44-DAA9-56DE6D5044A1}"/>
              </a:ext>
            </a:extLst>
          </p:cNvPr>
          <p:cNvSpPr/>
          <p:nvPr/>
        </p:nvSpPr>
        <p:spPr>
          <a:xfrm>
            <a:off x="5523062" y="1984723"/>
            <a:ext cx="443345" cy="415636"/>
          </a:xfrm>
          <a:prstGeom prst="ellipse">
            <a:avLst/>
          </a:prstGeom>
          <a:noFill/>
          <a:ln w="1270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5F0A1EC-D0D8-B5B0-0FEF-834EB20E5BF4}"/>
              </a:ext>
            </a:extLst>
          </p:cNvPr>
          <p:cNvCxnSpPr>
            <a:cxnSpLocks/>
            <a:stCxn id="29" idx="5"/>
            <a:endCxn id="9" idx="1"/>
          </p:cNvCxnSpPr>
          <p:nvPr/>
        </p:nvCxnSpPr>
        <p:spPr>
          <a:xfrm>
            <a:off x="5901481" y="2339491"/>
            <a:ext cx="323588" cy="6356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직선 연결선 1439">
            <a:extLst>
              <a:ext uri="{FF2B5EF4-FFF2-40B4-BE49-F238E27FC236}">
                <a16:creationId xmlns:a16="http://schemas.microsoft.com/office/drawing/2014/main" id="{E02ADC17-ACBF-42DF-3610-75482E26525D}"/>
              </a:ext>
            </a:extLst>
          </p:cNvPr>
          <p:cNvCxnSpPr>
            <a:cxnSpLocks/>
            <a:stCxn id="26" idx="3"/>
            <a:endCxn id="27" idx="6"/>
          </p:cNvCxnSpPr>
          <p:nvPr/>
        </p:nvCxnSpPr>
        <p:spPr>
          <a:xfrm flipH="1" flipV="1">
            <a:off x="4793672" y="2919346"/>
            <a:ext cx="1413492" cy="614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4" name="TextBox 1453">
            <a:extLst>
              <a:ext uri="{FF2B5EF4-FFF2-40B4-BE49-F238E27FC236}">
                <a16:creationId xmlns:a16="http://schemas.microsoft.com/office/drawing/2014/main" id="{D3F9B239-23D6-12A3-9625-20D756ED25AE}"/>
              </a:ext>
            </a:extLst>
          </p:cNvPr>
          <p:cNvSpPr txBox="1"/>
          <p:nvPr/>
        </p:nvSpPr>
        <p:spPr>
          <a:xfrm>
            <a:off x="689072" y="1048487"/>
            <a:ext cx="6829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&lt;modal&gt;</a:t>
            </a:r>
            <a:endParaRPr lang="ko-KR" alt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55" name="직사각형 1454">
            <a:extLst>
              <a:ext uri="{FF2B5EF4-FFF2-40B4-BE49-F238E27FC236}">
                <a16:creationId xmlns:a16="http://schemas.microsoft.com/office/drawing/2014/main" id="{931F2F0F-D4F1-F8C3-5E40-A8B407CFC6D5}"/>
              </a:ext>
            </a:extLst>
          </p:cNvPr>
          <p:cNvSpPr/>
          <p:nvPr/>
        </p:nvSpPr>
        <p:spPr>
          <a:xfrm>
            <a:off x="2685711" y="2397117"/>
            <a:ext cx="1664616" cy="1140343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58" name="그룹 1457">
            <a:extLst>
              <a:ext uri="{FF2B5EF4-FFF2-40B4-BE49-F238E27FC236}">
                <a16:creationId xmlns:a16="http://schemas.microsoft.com/office/drawing/2014/main" id="{F6E4A091-E89C-BC64-3EE7-758708E0A517}"/>
              </a:ext>
            </a:extLst>
          </p:cNvPr>
          <p:cNvGrpSpPr/>
          <p:nvPr/>
        </p:nvGrpSpPr>
        <p:grpSpPr>
          <a:xfrm>
            <a:off x="1557355" y="1688608"/>
            <a:ext cx="3833548" cy="2565586"/>
            <a:chOff x="1557355" y="1688608"/>
            <a:chExt cx="3833548" cy="2565586"/>
          </a:xfrm>
        </p:grpSpPr>
        <p:pic>
          <p:nvPicPr>
            <p:cNvPr id="1453" name="그림 1452">
              <a:extLst>
                <a:ext uri="{FF2B5EF4-FFF2-40B4-BE49-F238E27FC236}">
                  <a16:creationId xmlns:a16="http://schemas.microsoft.com/office/drawing/2014/main" id="{AE498189-8F25-329C-A789-CC95291CD9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18780"/>
            <a:stretch/>
          </p:blipFill>
          <p:spPr>
            <a:xfrm>
              <a:off x="1557355" y="1696043"/>
              <a:ext cx="3830206" cy="2558151"/>
            </a:xfrm>
            <a:prstGeom prst="rect">
              <a:avLst/>
            </a:prstGeom>
          </p:spPr>
        </p:pic>
        <p:pic>
          <p:nvPicPr>
            <p:cNvPr id="1457" name="그림 1456">
              <a:extLst>
                <a:ext uri="{FF2B5EF4-FFF2-40B4-BE49-F238E27FC236}">
                  <a16:creationId xmlns:a16="http://schemas.microsoft.com/office/drawing/2014/main" id="{9D47A1D6-F207-F598-F6E2-C6F9186CCA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745" t="8852" r="3630" b="9129"/>
            <a:stretch/>
          </p:blipFill>
          <p:spPr>
            <a:xfrm>
              <a:off x="3539093" y="1688608"/>
              <a:ext cx="1851810" cy="39718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175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55070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 animBg="1"/>
      <p:bldP spid="29" grpId="0" animBg="1"/>
      <p:bldP spid="1454" grpId="0"/>
      <p:bldP spid="1454" grpId="1"/>
      <p:bldP spid="1455" grpId="0" animBg="1"/>
      <p:bldP spid="145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페이지 생성</a:t>
            </a:r>
            <a:r>
              <a:rPr lang="en-US" altLang="ko-KR" sz="2800" dirty="0"/>
              <a:t>2</a:t>
            </a:r>
            <a:r>
              <a:rPr lang="ko-KR" altLang="en-US" sz="2800" dirty="0"/>
              <a:t> </a:t>
            </a:r>
            <a:r>
              <a:rPr lang="en-US" altLang="ko-KR" sz="2000" dirty="0"/>
              <a:t>( /test, </a:t>
            </a:r>
            <a:r>
              <a:rPr lang="ko-KR" altLang="en-US" sz="2000" dirty="0"/>
              <a:t>게임 화면 </a:t>
            </a:r>
            <a:r>
              <a:rPr lang="en-US" altLang="ko-KR" sz="2000" dirty="0"/>
              <a:t>)</a:t>
            </a:r>
            <a:endParaRPr sz="2800" dirty="0"/>
          </a:p>
        </p:txBody>
      </p:sp>
      <p:grpSp>
        <p:nvGrpSpPr>
          <p:cNvPr id="1460" name="Google Shape;1460;p63"/>
          <p:cNvGrpSpPr/>
          <p:nvPr/>
        </p:nvGrpSpPr>
        <p:grpSpPr>
          <a:xfrm>
            <a:off x="749074" y="1048504"/>
            <a:ext cx="7738294" cy="3759019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tx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615585" y="1005011"/>
              <a:ext cx="123949" cy="123951"/>
              <a:chOff x="9911935" y="1318787"/>
              <a:chExt cx="123949" cy="123951"/>
            </a:xfrm>
          </p:grpSpPr>
          <p:cxnSp>
            <p:nvCxnSpPr>
              <p:cNvPr id="1464" name="Google Shape;1464;p63"/>
              <p:cNvCxnSpPr>
                <a:cxnSpLocks noChangeAspect="1"/>
              </p:cNvCxnSpPr>
              <p:nvPr/>
            </p:nvCxnSpPr>
            <p:spPr>
              <a:xfrm>
                <a:off x="9911935" y="1318787"/>
                <a:ext cx="123949" cy="12395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>
                <a:cxnSpLocks noChangeAspect="1"/>
              </p:cNvCxnSpPr>
              <p:nvPr/>
            </p:nvCxnSpPr>
            <p:spPr>
              <a:xfrm flipH="1">
                <a:off x="9914563" y="1318921"/>
                <a:ext cx="119686" cy="119683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195450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>
              <a:cxnSpLocks/>
            </p:cNvCxnSpPr>
            <p:nvPr/>
          </p:nvCxnSpPr>
          <p:spPr>
            <a:xfrm>
              <a:off x="8376447" y="945025"/>
              <a:ext cx="0" cy="250425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62002B40-CB4B-04A5-FC7D-17E5AE2C3B9B}"/>
              </a:ext>
            </a:extLst>
          </p:cNvPr>
          <p:cNvSpPr txBox="1">
            <a:spLocks/>
          </p:cNvSpPr>
          <p:nvPr/>
        </p:nvSpPr>
        <p:spPr>
          <a:xfrm>
            <a:off x="6273468" y="475804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Front-end </a:t>
            </a:r>
            <a:r>
              <a:rPr lang="ko-KR" altLang="en-US" sz="1600" dirty="0">
                <a:solidFill>
                  <a:schemeClr val="tx2"/>
                </a:solidFill>
              </a:rPr>
              <a:t>설계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F81EAC-7B2A-682D-6649-27B660A6A48B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99201E-A37D-B686-45FD-2CC8B04AD8FF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348945E-A216-3052-26A1-FD583498DC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6" r="388"/>
          <a:stretch/>
        </p:blipFill>
        <p:spPr>
          <a:xfrm>
            <a:off x="746692" y="1057621"/>
            <a:ext cx="7424292" cy="352615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86D1BFD-DBC1-1F06-0909-9B790190F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221" y="2159289"/>
            <a:ext cx="3155972" cy="971426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DE83A9-FD23-682C-62DB-3E050DA502B3}"/>
              </a:ext>
            </a:extLst>
          </p:cNvPr>
          <p:cNvSpPr/>
          <p:nvPr/>
        </p:nvSpPr>
        <p:spPr>
          <a:xfrm>
            <a:off x="1819611" y="1862956"/>
            <a:ext cx="5155192" cy="14983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08520C4-0304-9236-C64F-4C89A9AFB7E0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flipV="1">
            <a:off x="4397207" y="2012786"/>
            <a:ext cx="0" cy="14650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F96CAD-6FCC-A028-61A5-54843E629E17}"/>
              </a:ext>
            </a:extLst>
          </p:cNvPr>
          <p:cNvSpPr/>
          <p:nvPr/>
        </p:nvSpPr>
        <p:spPr>
          <a:xfrm>
            <a:off x="1982700" y="2029917"/>
            <a:ext cx="2247089" cy="213265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3CF03C-9C10-B145-8381-38C7BF6F365B}"/>
              </a:ext>
            </a:extLst>
          </p:cNvPr>
          <p:cNvSpPr/>
          <p:nvPr/>
        </p:nvSpPr>
        <p:spPr>
          <a:xfrm>
            <a:off x="4578053" y="2032190"/>
            <a:ext cx="2247089" cy="2132650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35DB81A-76B3-06A3-9D63-4F71F14901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3832" y="1284190"/>
            <a:ext cx="2247092" cy="3210132"/>
          </a:xfrm>
          <a:prstGeom prst="rect">
            <a:avLst/>
          </a:prstGeom>
        </p:spPr>
      </p:pic>
      <p:cxnSp>
        <p:nvCxnSpPr>
          <p:cNvPr id="1441" name="직선 연결선 1440">
            <a:extLst>
              <a:ext uri="{FF2B5EF4-FFF2-40B4-BE49-F238E27FC236}">
                <a16:creationId xmlns:a16="http://schemas.microsoft.com/office/drawing/2014/main" id="{5DC9DD0E-E6D6-59CB-2428-AD986CD1FBD3}"/>
              </a:ext>
            </a:extLst>
          </p:cNvPr>
          <p:cNvCxnSpPr>
            <a:stCxn id="30" idx="3"/>
            <a:endCxn id="27" idx="1"/>
          </p:cNvCxnSpPr>
          <p:nvPr/>
        </p:nvCxnSpPr>
        <p:spPr>
          <a:xfrm flipV="1">
            <a:off x="4229789" y="2889256"/>
            <a:ext cx="1604043" cy="206986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445" name="그룹 1444">
            <a:extLst>
              <a:ext uri="{FF2B5EF4-FFF2-40B4-BE49-F238E27FC236}">
                <a16:creationId xmlns:a16="http://schemas.microsoft.com/office/drawing/2014/main" id="{F408E5C5-A7DD-213B-B268-A5355A45950B}"/>
              </a:ext>
            </a:extLst>
          </p:cNvPr>
          <p:cNvGrpSpPr/>
          <p:nvPr/>
        </p:nvGrpSpPr>
        <p:grpSpPr>
          <a:xfrm>
            <a:off x="1162259" y="3701871"/>
            <a:ext cx="3869551" cy="228302"/>
            <a:chOff x="789217" y="3632380"/>
            <a:chExt cx="3869551" cy="228302"/>
          </a:xfrm>
        </p:grpSpPr>
        <p:pic>
          <p:nvPicPr>
            <p:cNvPr id="1443" name="그림 1442">
              <a:extLst>
                <a:ext uri="{FF2B5EF4-FFF2-40B4-BE49-F238E27FC236}">
                  <a16:creationId xmlns:a16="http://schemas.microsoft.com/office/drawing/2014/main" id="{D440879D-A29D-12F7-8D08-09E3BE488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9217" y="3632380"/>
              <a:ext cx="3865215" cy="228302"/>
            </a:xfrm>
            <a:prstGeom prst="rect">
              <a:avLst/>
            </a:prstGeom>
          </p:spPr>
        </p:pic>
        <p:sp>
          <p:nvSpPr>
            <p:cNvPr id="1444" name="직사각형 1443">
              <a:extLst>
                <a:ext uri="{FF2B5EF4-FFF2-40B4-BE49-F238E27FC236}">
                  <a16:creationId xmlns:a16="http://schemas.microsoft.com/office/drawing/2014/main" id="{63C6F0A3-7B05-A619-0F6F-2AE1967C49C8}"/>
                </a:ext>
              </a:extLst>
            </p:cNvPr>
            <p:cNvSpPr/>
            <p:nvPr/>
          </p:nvSpPr>
          <p:spPr>
            <a:xfrm>
              <a:off x="4331720" y="3738534"/>
              <a:ext cx="327048" cy="12214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46" name="왼쪽 중괄호 1445">
            <a:extLst>
              <a:ext uri="{FF2B5EF4-FFF2-40B4-BE49-F238E27FC236}">
                <a16:creationId xmlns:a16="http://schemas.microsoft.com/office/drawing/2014/main" id="{33EF5C28-41F3-FCF3-E6BD-8101439FDF7B}"/>
              </a:ext>
            </a:extLst>
          </p:cNvPr>
          <p:cNvSpPr/>
          <p:nvPr/>
        </p:nvSpPr>
        <p:spPr>
          <a:xfrm rot="16200000">
            <a:off x="4336008" y="3150095"/>
            <a:ext cx="167707" cy="447081"/>
          </a:xfrm>
          <a:prstGeom prst="leftBrace">
            <a:avLst/>
          </a:prstGeom>
          <a:ln>
            <a:solidFill>
              <a:srgbClr val="FFFF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8" name="직선 연결선 1447">
            <a:extLst>
              <a:ext uri="{FF2B5EF4-FFF2-40B4-BE49-F238E27FC236}">
                <a16:creationId xmlns:a16="http://schemas.microsoft.com/office/drawing/2014/main" id="{D0216F18-8E5D-D65D-A595-31D05D7A03D0}"/>
              </a:ext>
            </a:extLst>
          </p:cNvPr>
          <p:cNvCxnSpPr>
            <a:cxnSpLocks/>
            <a:stCxn id="1446" idx="1"/>
          </p:cNvCxnSpPr>
          <p:nvPr/>
        </p:nvCxnSpPr>
        <p:spPr>
          <a:xfrm>
            <a:off x="4419862" y="3457489"/>
            <a:ext cx="0" cy="244382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52" name="그림 1451">
            <a:extLst>
              <a:ext uri="{FF2B5EF4-FFF2-40B4-BE49-F238E27FC236}">
                <a16:creationId xmlns:a16="http://schemas.microsoft.com/office/drawing/2014/main" id="{4C8EA570-2952-E899-A514-8DEFE7ED9C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353" y="1140235"/>
            <a:ext cx="2045115" cy="1182258"/>
          </a:xfrm>
          <a:prstGeom prst="rect">
            <a:avLst/>
          </a:prstGeom>
        </p:spPr>
      </p:pic>
      <p:cxnSp>
        <p:nvCxnSpPr>
          <p:cNvPr id="1453" name="직선 연결선 1452">
            <a:extLst>
              <a:ext uri="{FF2B5EF4-FFF2-40B4-BE49-F238E27FC236}">
                <a16:creationId xmlns:a16="http://schemas.microsoft.com/office/drawing/2014/main" id="{4C0A403A-21C3-8A07-EE3B-9E7D0137A568}"/>
              </a:ext>
            </a:extLst>
          </p:cNvPr>
          <p:cNvCxnSpPr>
            <a:cxnSpLocks/>
            <a:stCxn id="1452" idx="3"/>
            <a:endCxn id="31" idx="1"/>
          </p:cNvCxnSpPr>
          <p:nvPr/>
        </p:nvCxnSpPr>
        <p:spPr>
          <a:xfrm>
            <a:off x="2879468" y="1731364"/>
            <a:ext cx="1698585" cy="1367151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29332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30" grpId="0" animBg="1"/>
      <p:bldP spid="31" grpId="0" animBg="1"/>
      <p:bldP spid="1446" grpId="0" animBg="1"/>
      <p:bldP spid="144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페이지 생성</a:t>
            </a:r>
            <a:r>
              <a:rPr lang="en-US" altLang="ko-KR" sz="2800" dirty="0"/>
              <a:t>3</a:t>
            </a:r>
            <a:r>
              <a:rPr lang="ko-KR" altLang="en-US" sz="2800" dirty="0"/>
              <a:t> </a:t>
            </a:r>
            <a:r>
              <a:rPr lang="en-US" altLang="ko-KR" sz="2000" dirty="0"/>
              <a:t>( /winner, </a:t>
            </a:r>
            <a:r>
              <a:rPr lang="ko-KR" altLang="en-US" sz="2000" dirty="0"/>
              <a:t>게임 결과 </a:t>
            </a:r>
            <a:r>
              <a:rPr lang="en-US" altLang="ko-KR" sz="2000" dirty="0"/>
              <a:t>)</a:t>
            </a:r>
            <a:endParaRPr sz="2800" dirty="0"/>
          </a:p>
        </p:txBody>
      </p:sp>
      <p:grpSp>
        <p:nvGrpSpPr>
          <p:cNvPr id="1460" name="Google Shape;1460;p63"/>
          <p:cNvGrpSpPr/>
          <p:nvPr/>
        </p:nvGrpSpPr>
        <p:grpSpPr>
          <a:xfrm>
            <a:off x="719997" y="1048504"/>
            <a:ext cx="7738294" cy="3759019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tx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573807" y="1017444"/>
              <a:ext cx="156900" cy="156900"/>
              <a:chOff x="9870157" y="1331220"/>
              <a:chExt cx="156900" cy="156900"/>
            </a:xfrm>
          </p:grpSpPr>
          <p:cxnSp>
            <p:nvCxnSpPr>
              <p:cNvPr id="1464" name="Google Shape;1464;p63"/>
              <p:cNvCxnSpPr/>
              <p:nvPr/>
            </p:nvCxnSpPr>
            <p:spPr>
              <a:xfrm>
                <a:off x="9870157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/>
              <p:nvPr/>
            </p:nvCxnSpPr>
            <p:spPr>
              <a:xfrm flipH="1">
                <a:off x="9872782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237387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/>
            <p:nvPr/>
          </p:nvCxnSpPr>
          <p:spPr>
            <a:xfrm>
              <a:off x="8376447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62002B40-CB4B-04A5-FC7D-17E5AE2C3B9B}"/>
              </a:ext>
            </a:extLst>
          </p:cNvPr>
          <p:cNvSpPr txBox="1">
            <a:spLocks/>
          </p:cNvSpPr>
          <p:nvPr/>
        </p:nvSpPr>
        <p:spPr>
          <a:xfrm>
            <a:off x="6273468" y="475804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Front-end </a:t>
            </a:r>
            <a:r>
              <a:rPr lang="ko-KR" altLang="en-US" sz="1600" dirty="0">
                <a:solidFill>
                  <a:schemeClr val="tx2"/>
                </a:solidFill>
              </a:rPr>
              <a:t>설계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F81EAC-7B2A-682D-6649-27B660A6A48B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99201E-A37D-B686-45FD-2CC8B04AD8FF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394AEA7B-08F5-6B61-371B-F6CC7E9C449C}"/>
              </a:ext>
            </a:extLst>
          </p:cNvPr>
          <p:cNvSpPr/>
          <p:nvPr/>
        </p:nvSpPr>
        <p:spPr>
          <a:xfrm>
            <a:off x="6225069" y="1380114"/>
            <a:ext cx="1919069" cy="3190011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C367B-D50F-2CB3-A81E-B08299CC7C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16" r="131"/>
          <a:stretch/>
        </p:blipFill>
        <p:spPr>
          <a:xfrm>
            <a:off x="665686" y="1043973"/>
            <a:ext cx="7487554" cy="352615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7F7EA48-9E0F-3BAF-DB8E-2FEC8E671B3C}"/>
              </a:ext>
            </a:extLst>
          </p:cNvPr>
          <p:cNvSpPr/>
          <p:nvPr/>
        </p:nvSpPr>
        <p:spPr>
          <a:xfrm>
            <a:off x="731084" y="1048504"/>
            <a:ext cx="7413053" cy="23286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CCEEE8A-AB1C-8179-CF9C-E2B9A3EE86D4}"/>
              </a:ext>
            </a:extLst>
          </p:cNvPr>
          <p:cNvSpPr/>
          <p:nvPr/>
        </p:nvSpPr>
        <p:spPr>
          <a:xfrm>
            <a:off x="729977" y="4337905"/>
            <a:ext cx="7413053" cy="232867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C347622-A095-53F9-0FFC-31DF760F80E4}"/>
              </a:ext>
            </a:extLst>
          </p:cNvPr>
          <p:cNvCxnSpPr/>
          <p:nvPr/>
        </p:nvCxnSpPr>
        <p:spPr>
          <a:xfrm flipV="1">
            <a:off x="7315200" y="1307619"/>
            <a:ext cx="0" cy="3019843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D5D2941-F761-1DB6-630E-833475AD7E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70" t="7141" r="2437" b="5520"/>
          <a:stretch/>
        </p:blipFill>
        <p:spPr>
          <a:xfrm>
            <a:off x="4289020" y="2397889"/>
            <a:ext cx="3817788" cy="84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2443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페이지 생성</a:t>
            </a:r>
            <a:r>
              <a:rPr lang="en-US" altLang="ko-KR" sz="2800" dirty="0"/>
              <a:t>4</a:t>
            </a:r>
            <a:r>
              <a:rPr lang="ko-KR" altLang="en-US" sz="2800" dirty="0"/>
              <a:t> </a:t>
            </a:r>
            <a:r>
              <a:rPr lang="en-US" altLang="ko-KR" sz="2000" dirty="0"/>
              <a:t>( /ranking, </a:t>
            </a:r>
            <a:r>
              <a:rPr lang="ko-KR" altLang="en-US" sz="2000" dirty="0"/>
              <a:t>랭킹 및 댓글 </a:t>
            </a:r>
            <a:r>
              <a:rPr lang="en-US" altLang="ko-KR" sz="2000" dirty="0"/>
              <a:t>)</a:t>
            </a:r>
            <a:endParaRPr sz="2800" dirty="0"/>
          </a:p>
        </p:txBody>
      </p:sp>
      <p:grpSp>
        <p:nvGrpSpPr>
          <p:cNvPr id="1460" name="Google Shape;1460;p63"/>
          <p:cNvGrpSpPr/>
          <p:nvPr/>
        </p:nvGrpSpPr>
        <p:grpSpPr>
          <a:xfrm>
            <a:off x="719997" y="1048504"/>
            <a:ext cx="7738294" cy="3759019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tx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573807" y="1017444"/>
              <a:ext cx="156900" cy="156900"/>
              <a:chOff x="9870157" y="1331220"/>
              <a:chExt cx="156900" cy="156900"/>
            </a:xfrm>
          </p:grpSpPr>
          <p:cxnSp>
            <p:nvCxnSpPr>
              <p:cNvPr id="1464" name="Google Shape;1464;p63"/>
              <p:cNvCxnSpPr/>
              <p:nvPr/>
            </p:nvCxnSpPr>
            <p:spPr>
              <a:xfrm>
                <a:off x="9870157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/>
              <p:nvPr/>
            </p:nvCxnSpPr>
            <p:spPr>
              <a:xfrm flipH="1">
                <a:off x="9872782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237387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/>
            <p:nvPr/>
          </p:nvCxnSpPr>
          <p:spPr>
            <a:xfrm>
              <a:off x="8376447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62002B40-CB4B-04A5-FC7D-17E5AE2C3B9B}"/>
              </a:ext>
            </a:extLst>
          </p:cNvPr>
          <p:cNvSpPr txBox="1">
            <a:spLocks/>
          </p:cNvSpPr>
          <p:nvPr/>
        </p:nvSpPr>
        <p:spPr>
          <a:xfrm>
            <a:off x="6273468" y="475804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Front-end </a:t>
            </a:r>
            <a:r>
              <a:rPr lang="ko-KR" altLang="en-US" sz="1600" dirty="0">
                <a:solidFill>
                  <a:schemeClr val="tx2"/>
                </a:solidFill>
              </a:rPr>
              <a:t>설계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3F81EAC-7B2A-682D-6649-27B660A6A48B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A199201E-A37D-B686-45FD-2CC8B04AD8FF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EDEFDFEE-3A0E-F0CC-54FA-3FAC8580F743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642" t="40199" r="1642" b="4888"/>
          <a:stretch/>
        </p:blipFill>
        <p:spPr>
          <a:xfrm>
            <a:off x="728950" y="1055728"/>
            <a:ext cx="7424291" cy="35117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355C8FE-67EF-E1F8-0108-860D15B164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09" t="4511" r="39060"/>
          <a:stretch/>
        </p:blipFill>
        <p:spPr>
          <a:xfrm>
            <a:off x="4423363" y="1064646"/>
            <a:ext cx="3582747" cy="3517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C208764-EADF-AE34-ED3C-C8056F6FEE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9" t="11501" r="42943" b="30965"/>
          <a:stretch/>
        </p:blipFill>
        <p:spPr>
          <a:xfrm>
            <a:off x="1956363" y="1567392"/>
            <a:ext cx="3885837" cy="23332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480991-FF7D-FBB2-6D59-8B7505899A9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1" t="3402" r="31061" b="3340"/>
          <a:stretch/>
        </p:blipFill>
        <p:spPr>
          <a:xfrm>
            <a:off x="2001069" y="1326958"/>
            <a:ext cx="3462641" cy="2947036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B22559B-1094-F214-5BEC-B868A1AB3BB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463710" y="2800476"/>
            <a:ext cx="756981" cy="24397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0670CA4-C922-7E8D-992A-136926B58521}"/>
              </a:ext>
            </a:extLst>
          </p:cNvPr>
          <p:cNvSpPr/>
          <p:nvPr/>
        </p:nvSpPr>
        <p:spPr>
          <a:xfrm>
            <a:off x="1328216" y="1441682"/>
            <a:ext cx="358851" cy="28900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9330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8"/>
          <p:cNvGrpSpPr/>
          <p:nvPr/>
        </p:nvGrpSpPr>
        <p:grpSpPr>
          <a:xfrm>
            <a:off x="1501244" y="1269775"/>
            <a:ext cx="6141512" cy="3049729"/>
            <a:chOff x="1501244" y="1269775"/>
            <a:chExt cx="6141512" cy="3049729"/>
          </a:xfrm>
        </p:grpSpPr>
        <p:sp>
          <p:nvSpPr>
            <p:cNvPr id="373" name="Google Shape;373;p38"/>
            <p:cNvSpPr/>
            <p:nvPr/>
          </p:nvSpPr>
          <p:spPr>
            <a:xfrm>
              <a:off x="1750456" y="1458704"/>
              <a:ext cx="5892300" cy="28608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1501244" y="1269786"/>
              <a:ext cx="5892300" cy="2860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38"/>
            <p:cNvGrpSpPr/>
            <p:nvPr/>
          </p:nvGrpSpPr>
          <p:grpSpPr>
            <a:xfrm>
              <a:off x="7004481" y="1375279"/>
              <a:ext cx="184200" cy="184200"/>
              <a:chOff x="8300831" y="1364305"/>
              <a:chExt cx="184200" cy="184200"/>
            </a:xfrm>
          </p:grpSpPr>
          <p:cxnSp>
            <p:nvCxnSpPr>
              <p:cNvPr id="376" name="Google Shape;376;p38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38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78" name="Google Shape;378;p38"/>
            <p:cNvCxnSpPr/>
            <p:nvPr/>
          </p:nvCxnSpPr>
          <p:spPr>
            <a:xfrm>
              <a:off x="1503025" y="1655775"/>
              <a:ext cx="5890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38"/>
            <p:cNvCxnSpPr/>
            <p:nvPr/>
          </p:nvCxnSpPr>
          <p:spPr>
            <a:xfrm>
              <a:off x="6807125" y="1269775"/>
              <a:ext cx="0" cy="3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2300444" y="2627872"/>
            <a:ext cx="42939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</a:t>
            </a:r>
            <a:r>
              <a:rPr lang="ko-KR" altLang="en-US" dirty="0"/>
              <a:t> 구현</a:t>
            </a:r>
            <a:endParaRPr dirty="0"/>
          </a:p>
        </p:txBody>
      </p:sp>
      <p:sp>
        <p:nvSpPr>
          <p:cNvPr id="381" name="Google Shape;381;p38"/>
          <p:cNvSpPr txBox="1">
            <a:spLocks noGrp="1"/>
          </p:cNvSpPr>
          <p:nvPr>
            <p:ph type="title" idx="2"/>
          </p:nvPr>
        </p:nvSpPr>
        <p:spPr>
          <a:xfrm>
            <a:off x="2871944" y="174133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</a:rPr>
              <a:t>03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382" name="Google Shape;382;p38"/>
          <p:cNvSpPr txBox="1">
            <a:spLocks noGrp="1"/>
          </p:cNvSpPr>
          <p:nvPr>
            <p:ph type="subTitle" idx="1"/>
          </p:nvPr>
        </p:nvSpPr>
        <p:spPr>
          <a:xfrm>
            <a:off x="2267294" y="3625107"/>
            <a:ext cx="436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사이트 시연    </a:t>
            </a:r>
            <a:r>
              <a:rPr lang="en-US" altLang="ko-KR" sz="1200" dirty="0"/>
              <a:t>- </a:t>
            </a:r>
            <a:r>
              <a:rPr lang="ko-KR" altLang="en-US" sz="1200" dirty="0"/>
              <a:t>코드 설명    </a:t>
            </a:r>
            <a:r>
              <a:rPr lang="en-US" altLang="ko-KR" sz="1200" dirty="0"/>
              <a:t>- </a:t>
            </a:r>
            <a:r>
              <a:rPr lang="ko-KR" altLang="en-US" sz="1200" dirty="0"/>
              <a:t>웹 실행</a:t>
            </a:r>
            <a:endParaRPr sz="1200" dirty="0"/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3983300" y="2580749"/>
            <a:ext cx="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52EF8B5-71EF-7DA8-219C-7ACC5F245B73}"/>
              </a:ext>
            </a:extLst>
          </p:cNvPr>
          <p:cNvCxnSpPr/>
          <p:nvPr/>
        </p:nvCxnSpPr>
        <p:spPr>
          <a:xfrm flipV="1">
            <a:off x="242455" y="0"/>
            <a:ext cx="0" cy="11568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1D25A00-ABA4-174A-0B74-60C189D7C6A0}"/>
              </a:ext>
            </a:extLst>
          </p:cNvPr>
          <p:cNvCxnSpPr/>
          <p:nvPr/>
        </p:nvCxnSpPr>
        <p:spPr>
          <a:xfrm flipV="1">
            <a:off x="8492836" y="3193473"/>
            <a:ext cx="997528" cy="13508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Google Shape;907;p55">
            <a:extLst>
              <a:ext uri="{FF2B5EF4-FFF2-40B4-BE49-F238E27FC236}">
                <a16:creationId xmlns:a16="http://schemas.microsoft.com/office/drawing/2014/main" id="{7D7E3EDE-D1D8-CBFE-98EA-7DB20798D7C1}"/>
              </a:ext>
            </a:extLst>
          </p:cNvPr>
          <p:cNvSpPr txBox="1">
            <a:spLocks/>
          </p:cNvSpPr>
          <p:nvPr/>
        </p:nvSpPr>
        <p:spPr>
          <a:xfrm>
            <a:off x="6273468" y="468877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/>
              <a:t>Back-end</a:t>
            </a:r>
          </a:p>
        </p:txBody>
      </p:sp>
    </p:spTree>
    <p:extLst>
      <p:ext uri="{BB962C8B-B14F-4D97-AF65-F5344CB8AC3E}">
        <p14:creationId xmlns:p14="http://schemas.microsoft.com/office/powerpoint/2010/main" val="286623063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" name="Google Shape;727;p47"/>
          <p:cNvGrpSpPr/>
          <p:nvPr/>
        </p:nvGrpSpPr>
        <p:grpSpPr>
          <a:xfrm>
            <a:off x="604375" y="3248237"/>
            <a:ext cx="2893539" cy="1362408"/>
            <a:chOff x="5323925" y="848963"/>
            <a:chExt cx="2893539" cy="1362408"/>
          </a:xfrm>
        </p:grpSpPr>
        <p:sp>
          <p:nvSpPr>
            <p:cNvPr id="728" name="Google Shape;728;p47"/>
            <p:cNvSpPr/>
            <p:nvPr/>
          </p:nvSpPr>
          <p:spPr>
            <a:xfrm>
              <a:off x="5519564" y="933371"/>
              <a:ext cx="2697900" cy="1278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7"/>
            <p:cNvSpPr/>
            <p:nvPr/>
          </p:nvSpPr>
          <p:spPr>
            <a:xfrm>
              <a:off x="5325250" y="848975"/>
              <a:ext cx="2697900" cy="1278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200" dirty="0">
                  <a:solidFill>
                    <a:schemeClr val="bg1"/>
                  </a:solidFill>
                </a:rPr>
                <a:t>사이트 시연</a:t>
              </a:r>
              <a:endParaRPr sz="1200" dirty="0">
                <a:solidFill>
                  <a:schemeClr val="bg1"/>
                </a:solidFill>
              </a:endParaRPr>
            </a:p>
          </p:txBody>
        </p:sp>
        <p:grpSp>
          <p:nvGrpSpPr>
            <p:cNvPr id="730" name="Google Shape;730;p47"/>
            <p:cNvGrpSpPr/>
            <p:nvPr/>
          </p:nvGrpSpPr>
          <p:grpSpPr>
            <a:xfrm>
              <a:off x="7786503" y="944652"/>
              <a:ext cx="114517" cy="114517"/>
              <a:chOff x="8267403" y="1397731"/>
              <a:chExt cx="184200" cy="184200"/>
            </a:xfrm>
          </p:grpSpPr>
          <p:cxnSp>
            <p:nvCxnSpPr>
              <p:cNvPr id="731" name="Google Shape;731;p47"/>
              <p:cNvCxnSpPr/>
              <p:nvPr/>
            </p:nvCxnSpPr>
            <p:spPr>
              <a:xfrm>
                <a:off x="8267403" y="1397731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32" name="Google Shape;732;p47"/>
              <p:cNvCxnSpPr/>
              <p:nvPr/>
            </p:nvCxnSpPr>
            <p:spPr>
              <a:xfrm flipH="1">
                <a:off x="8270566" y="1397887"/>
                <a:ext cx="177901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33" name="Google Shape;733;p47"/>
            <p:cNvCxnSpPr/>
            <p:nvPr/>
          </p:nvCxnSpPr>
          <p:spPr>
            <a:xfrm>
              <a:off x="5323925" y="1149787"/>
              <a:ext cx="2700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47"/>
            <p:cNvCxnSpPr>
              <a:cxnSpLocks/>
            </p:cNvCxnSpPr>
            <p:nvPr/>
          </p:nvCxnSpPr>
          <p:spPr>
            <a:xfrm>
              <a:off x="7690575" y="848963"/>
              <a:ext cx="0" cy="300824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35" name="Google Shape;735;p47"/>
          <p:cNvSpPr txBox="1">
            <a:spLocks noGrp="1"/>
          </p:cNvSpPr>
          <p:nvPr>
            <p:ph type="title"/>
          </p:nvPr>
        </p:nvSpPr>
        <p:spPr>
          <a:xfrm>
            <a:off x="624460" y="3457525"/>
            <a:ext cx="2697900" cy="10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hlinkClick r:id="rId4"/>
              </a:rPr>
              <a:t>http://192.168.0.10:8000/</a:t>
            </a:r>
            <a:endParaRPr sz="2000" dirty="0"/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파이썬 로직</a:t>
            </a:r>
            <a:r>
              <a:rPr lang="en-US" altLang="ko-KR" sz="2800" dirty="0"/>
              <a:t>0 ( Crawling</a:t>
            </a:r>
            <a:r>
              <a:rPr lang="ko-KR" altLang="en-US" sz="2800" dirty="0"/>
              <a:t> </a:t>
            </a:r>
            <a:r>
              <a:rPr lang="en-US" altLang="ko-KR" sz="2800" dirty="0"/>
              <a:t>)</a:t>
            </a:r>
            <a:endParaRPr sz="2800" dirty="0"/>
          </a:p>
        </p:txBody>
      </p:sp>
      <p:grpSp>
        <p:nvGrpSpPr>
          <p:cNvPr id="1460" name="Google Shape;1460;p63"/>
          <p:cNvGrpSpPr/>
          <p:nvPr/>
        </p:nvGrpSpPr>
        <p:grpSpPr>
          <a:xfrm>
            <a:off x="719997" y="1055431"/>
            <a:ext cx="7738294" cy="3731314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573807" y="1017444"/>
              <a:ext cx="156900" cy="156900"/>
              <a:chOff x="9870157" y="1331220"/>
              <a:chExt cx="156900" cy="156900"/>
            </a:xfrm>
          </p:grpSpPr>
          <p:cxnSp>
            <p:nvCxnSpPr>
              <p:cNvPr id="1464" name="Google Shape;1464;p63"/>
              <p:cNvCxnSpPr/>
              <p:nvPr/>
            </p:nvCxnSpPr>
            <p:spPr>
              <a:xfrm>
                <a:off x="9870157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/>
              <p:nvPr/>
            </p:nvCxnSpPr>
            <p:spPr>
              <a:xfrm flipH="1">
                <a:off x="9872782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237387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/>
            <p:nvPr/>
          </p:nvCxnSpPr>
          <p:spPr>
            <a:xfrm>
              <a:off x="8376447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907;p55">
            <a:extLst>
              <a:ext uri="{FF2B5EF4-FFF2-40B4-BE49-F238E27FC236}">
                <a16:creationId xmlns:a16="http://schemas.microsoft.com/office/drawing/2014/main" id="{B0C1651B-CE84-E859-E692-2A0F16ACA240}"/>
              </a:ext>
            </a:extLst>
          </p:cNvPr>
          <p:cNvSpPr txBox="1">
            <a:spLocks/>
          </p:cNvSpPr>
          <p:nvPr/>
        </p:nvSpPr>
        <p:spPr>
          <a:xfrm>
            <a:off x="6273468" y="482731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/>
              <a:t>Back-end </a:t>
            </a:r>
            <a:r>
              <a:rPr lang="ko-KR" altLang="en-US" sz="1600" dirty="0"/>
              <a:t>구현</a:t>
            </a:r>
            <a:endParaRPr lang="en-US" sz="16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E8F2D9-FCEF-7577-5D67-318469452BDE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DE3235-38D3-4149-85BB-641A6B9FD557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8" name="그림 27">
            <a:extLst>
              <a:ext uri="{FF2B5EF4-FFF2-40B4-BE49-F238E27FC236}">
                <a16:creationId xmlns:a16="http://schemas.microsoft.com/office/drawing/2014/main" id="{0421E7C0-F86F-0F88-49DC-F327E0DCA8D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b="27851"/>
          <a:stretch/>
        </p:blipFill>
        <p:spPr>
          <a:xfrm>
            <a:off x="728949" y="1075749"/>
            <a:ext cx="7415037" cy="3479846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CFB89740-03B7-FDEE-0D43-6E92AB826B1E}"/>
              </a:ext>
            </a:extLst>
          </p:cNvPr>
          <p:cNvSpPr/>
          <p:nvPr/>
        </p:nvSpPr>
        <p:spPr>
          <a:xfrm>
            <a:off x="5893542" y="2582854"/>
            <a:ext cx="1961985" cy="153663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EA87335-ED96-5F7F-4685-F3BC38EDD8DF}"/>
              </a:ext>
            </a:extLst>
          </p:cNvPr>
          <p:cNvSpPr/>
          <p:nvPr/>
        </p:nvSpPr>
        <p:spPr>
          <a:xfrm>
            <a:off x="919962" y="2034438"/>
            <a:ext cx="1983425" cy="128086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40" name="그림 1439">
            <a:extLst>
              <a:ext uri="{FF2B5EF4-FFF2-40B4-BE49-F238E27FC236}">
                <a16:creationId xmlns:a16="http://schemas.microsoft.com/office/drawing/2014/main" id="{D2C247D3-7C2E-0E2D-2FCC-9E0524BED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56" y="1374231"/>
            <a:ext cx="3632776" cy="3175660"/>
          </a:xfrm>
          <a:prstGeom prst="rect">
            <a:avLst/>
          </a:prstGeom>
        </p:spPr>
      </p:pic>
      <p:pic>
        <p:nvPicPr>
          <p:cNvPr id="1442" name="그림 1441">
            <a:extLst>
              <a:ext uri="{FF2B5EF4-FFF2-40B4-BE49-F238E27FC236}">
                <a16:creationId xmlns:a16="http://schemas.microsoft.com/office/drawing/2014/main" id="{A99F743E-0431-5CE6-2157-F08402217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4819" y="1374231"/>
            <a:ext cx="2946353" cy="3175659"/>
          </a:xfrm>
          <a:prstGeom prst="rect">
            <a:avLst/>
          </a:prstGeom>
        </p:spPr>
      </p:pic>
      <p:sp>
        <p:nvSpPr>
          <p:cNvPr id="1443" name="화살표: 오른쪽 1442">
            <a:extLst>
              <a:ext uri="{FF2B5EF4-FFF2-40B4-BE49-F238E27FC236}">
                <a16:creationId xmlns:a16="http://schemas.microsoft.com/office/drawing/2014/main" id="{A283DE24-6530-1820-0231-EDCD052747AC}"/>
              </a:ext>
            </a:extLst>
          </p:cNvPr>
          <p:cNvSpPr/>
          <p:nvPr/>
        </p:nvSpPr>
        <p:spPr>
          <a:xfrm rot="10800000">
            <a:off x="4487304" y="2303309"/>
            <a:ext cx="501029" cy="440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4" name="화살표: 오른쪽 1443">
            <a:extLst>
              <a:ext uri="{FF2B5EF4-FFF2-40B4-BE49-F238E27FC236}">
                <a16:creationId xmlns:a16="http://schemas.microsoft.com/office/drawing/2014/main" id="{6A528920-0E77-316B-76E6-0E6D8C81DD83}"/>
              </a:ext>
            </a:extLst>
          </p:cNvPr>
          <p:cNvSpPr/>
          <p:nvPr/>
        </p:nvSpPr>
        <p:spPr>
          <a:xfrm rot="2786502">
            <a:off x="3593099" y="3284544"/>
            <a:ext cx="501029" cy="4406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5" name="TextBox 1444">
            <a:extLst>
              <a:ext uri="{FF2B5EF4-FFF2-40B4-BE49-F238E27FC236}">
                <a16:creationId xmlns:a16="http://schemas.microsoft.com/office/drawing/2014/main" id="{A166AC45-C7FE-5574-3C86-62F7D97761CF}"/>
              </a:ext>
            </a:extLst>
          </p:cNvPr>
          <p:cNvSpPr txBox="1"/>
          <p:nvPr/>
        </p:nvSpPr>
        <p:spPr>
          <a:xfrm>
            <a:off x="3915289" y="3937375"/>
            <a:ext cx="587352" cy="307777"/>
          </a:xfrm>
          <a:prstGeom prst="rect">
            <a:avLst/>
          </a:prstGeom>
          <a:solidFill>
            <a:srgbClr val="00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highlight>
                  <a:srgbClr val="00FFFF"/>
                </a:highlight>
              </a:rPr>
              <a:t>DB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1447" name="직사각형 1446">
            <a:extLst>
              <a:ext uri="{FF2B5EF4-FFF2-40B4-BE49-F238E27FC236}">
                <a16:creationId xmlns:a16="http://schemas.microsoft.com/office/drawing/2014/main" id="{09C91282-C6AE-BA8E-43B7-83638F9D9167}"/>
              </a:ext>
            </a:extLst>
          </p:cNvPr>
          <p:cNvSpPr/>
          <p:nvPr/>
        </p:nvSpPr>
        <p:spPr>
          <a:xfrm>
            <a:off x="3915289" y="4301269"/>
            <a:ext cx="58735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8" name="직사각형 1447">
            <a:extLst>
              <a:ext uri="{FF2B5EF4-FFF2-40B4-BE49-F238E27FC236}">
                <a16:creationId xmlns:a16="http://schemas.microsoft.com/office/drawing/2014/main" id="{959957E2-9F32-C4FB-778E-3B731A49876F}"/>
              </a:ext>
            </a:extLst>
          </p:cNvPr>
          <p:cNvSpPr/>
          <p:nvPr/>
        </p:nvSpPr>
        <p:spPr>
          <a:xfrm>
            <a:off x="3914742" y="3835539"/>
            <a:ext cx="587352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9" name="TextBox 1448">
            <a:extLst>
              <a:ext uri="{FF2B5EF4-FFF2-40B4-BE49-F238E27FC236}">
                <a16:creationId xmlns:a16="http://schemas.microsoft.com/office/drawing/2014/main" id="{F97F6A7F-FD9C-43E2-E44E-C91437E96F3E}"/>
              </a:ext>
            </a:extLst>
          </p:cNvPr>
          <p:cNvSpPr txBox="1"/>
          <p:nvPr/>
        </p:nvSpPr>
        <p:spPr>
          <a:xfrm>
            <a:off x="759712" y="1083126"/>
            <a:ext cx="2890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이미지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source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추출 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저장</a:t>
            </a:r>
          </a:p>
        </p:txBody>
      </p:sp>
    </p:spTree>
    <p:extLst>
      <p:ext uri="{BB962C8B-B14F-4D97-AF65-F5344CB8AC3E}">
        <p14:creationId xmlns:p14="http://schemas.microsoft.com/office/powerpoint/2010/main" val="4227321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1443" grpId="0" animBg="1"/>
      <p:bldP spid="1444" grpId="0" animBg="1"/>
      <p:bldP spid="1445" grpId="0" animBg="1"/>
      <p:bldP spid="1447" grpId="0" animBg="1"/>
      <p:bldP spid="1448" grpId="0" animBg="1"/>
      <p:bldP spid="14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파이썬 로직</a:t>
            </a:r>
            <a:r>
              <a:rPr lang="en-US" altLang="ko-KR" sz="2800" dirty="0"/>
              <a:t>1 ( </a:t>
            </a:r>
            <a:r>
              <a:rPr lang="ko-KR" altLang="en-US" sz="2800" dirty="0"/>
              <a:t>메인 </a:t>
            </a:r>
            <a:r>
              <a:rPr lang="en-US" altLang="ko-KR" sz="2800" dirty="0"/>
              <a:t>)</a:t>
            </a:r>
            <a:endParaRPr sz="2800" dirty="0"/>
          </a:p>
        </p:txBody>
      </p:sp>
      <p:grpSp>
        <p:nvGrpSpPr>
          <p:cNvPr id="1460" name="Google Shape;1460;p63"/>
          <p:cNvGrpSpPr/>
          <p:nvPr/>
        </p:nvGrpSpPr>
        <p:grpSpPr>
          <a:xfrm>
            <a:off x="719997" y="1055431"/>
            <a:ext cx="7738294" cy="3731314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573807" y="1017444"/>
              <a:ext cx="156900" cy="156900"/>
              <a:chOff x="9870157" y="1331220"/>
              <a:chExt cx="156900" cy="156900"/>
            </a:xfrm>
          </p:grpSpPr>
          <p:cxnSp>
            <p:nvCxnSpPr>
              <p:cNvPr id="1464" name="Google Shape;1464;p63"/>
              <p:cNvCxnSpPr/>
              <p:nvPr/>
            </p:nvCxnSpPr>
            <p:spPr>
              <a:xfrm>
                <a:off x="9870157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/>
              <p:nvPr/>
            </p:nvCxnSpPr>
            <p:spPr>
              <a:xfrm flipH="1">
                <a:off x="9872782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237387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/>
            <p:nvPr/>
          </p:nvCxnSpPr>
          <p:spPr>
            <a:xfrm>
              <a:off x="8376447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907;p55">
            <a:extLst>
              <a:ext uri="{FF2B5EF4-FFF2-40B4-BE49-F238E27FC236}">
                <a16:creationId xmlns:a16="http://schemas.microsoft.com/office/drawing/2014/main" id="{B0C1651B-CE84-E859-E692-2A0F16ACA240}"/>
              </a:ext>
            </a:extLst>
          </p:cNvPr>
          <p:cNvSpPr txBox="1">
            <a:spLocks/>
          </p:cNvSpPr>
          <p:nvPr/>
        </p:nvSpPr>
        <p:spPr>
          <a:xfrm>
            <a:off x="6273468" y="482731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/>
              <a:t>Back-end </a:t>
            </a:r>
            <a:r>
              <a:rPr lang="ko-KR" altLang="en-US" sz="1600" dirty="0"/>
              <a:t>구현</a:t>
            </a:r>
            <a:endParaRPr lang="en-US" sz="16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E8F2D9-FCEF-7577-5D67-318469452BDE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DE3235-38D3-4149-85BB-641A6B9FD557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E19776FF-07D5-4EFB-CF45-B4964A7C2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9" y="1403082"/>
            <a:ext cx="7381052" cy="161824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3B55F07-9401-F1D0-B79A-26D3D3618E7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51" t="25014" r="949" b="33431"/>
          <a:stretch/>
        </p:blipFill>
        <p:spPr>
          <a:xfrm>
            <a:off x="1517603" y="3034678"/>
            <a:ext cx="5829079" cy="152091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7239F58-8ACD-942F-83D1-19D4DCFE05B5}"/>
              </a:ext>
            </a:extLst>
          </p:cNvPr>
          <p:cNvSpPr txBox="1"/>
          <p:nvPr/>
        </p:nvSpPr>
        <p:spPr>
          <a:xfrm>
            <a:off x="759712" y="1083126"/>
            <a:ext cx="2890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75000"/>
                  </a:schemeClr>
                </a:solidFill>
              </a:rPr>
              <a:t>게임 정렬 및 대표 이미지 출력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DB6F5421-7C4E-7E25-011A-3D2354214AF1}"/>
              </a:ext>
            </a:extLst>
          </p:cNvPr>
          <p:cNvSpPr/>
          <p:nvPr/>
        </p:nvSpPr>
        <p:spPr>
          <a:xfrm>
            <a:off x="4129136" y="2845554"/>
            <a:ext cx="580678" cy="351546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830B1C8-3787-461B-1158-7E87B8F3E996}"/>
              </a:ext>
            </a:extLst>
          </p:cNvPr>
          <p:cNvSpPr/>
          <p:nvPr/>
        </p:nvSpPr>
        <p:spPr>
          <a:xfrm>
            <a:off x="1309180" y="1865434"/>
            <a:ext cx="6393138" cy="15025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DB63340-51EF-D8B0-14C0-5966A161CBF3}"/>
              </a:ext>
            </a:extLst>
          </p:cNvPr>
          <p:cNvSpPr/>
          <p:nvPr/>
        </p:nvSpPr>
        <p:spPr>
          <a:xfrm>
            <a:off x="1549575" y="2246835"/>
            <a:ext cx="6513163" cy="150251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54077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9" name="Google Shape;1459;p6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파이썬 로직</a:t>
            </a:r>
            <a:r>
              <a:rPr lang="en-US" altLang="ko-KR" sz="2800" dirty="0"/>
              <a:t>1 ( </a:t>
            </a:r>
            <a:r>
              <a:rPr lang="ko-KR" altLang="en-US" sz="2800" dirty="0"/>
              <a:t>메인 </a:t>
            </a:r>
            <a:r>
              <a:rPr lang="en-US" altLang="ko-KR" sz="2800" dirty="0"/>
              <a:t>)</a:t>
            </a:r>
            <a:endParaRPr sz="2800" dirty="0"/>
          </a:p>
        </p:txBody>
      </p:sp>
      <p:grpSp>
        <p:nvGrpSpPr>
          <p:cNvPr id="1460" name="Google Shape;1460;p63"/>
          <p:cNvGrpSpPr/>
          <p:nvPr/>
        </p:nvGrpSpPr>
        <p:grpSpPr>
          <a:xfrm>
            <a:off x="719997" y="1055431"/>
            <a:ext cx="7738294" cy="3731314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573807" y="1017444"/>
              <a:ext cx="156900" cy="156900"/>
              <a:chOff x="9870157" y="1331220"/>
              <a:chExt cx="156900" cy="156900"/>
            </a:xfrm>
          </p:grpSpPr>
          <p:cxnSp>
            <p:nvCxnSpPr>
              <p:cNvPr id="1464" name="Google Shape;1464;p63"/>
              <p:cNvCxnSpPr/>
              <p:nvPr/>
            </p:nvCxnSpPr>
            <p:spPr>
              <a:xfrm>
                <a:off x="9870157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/>
              <p:nvPr/>
            </p:nvCxnSpPr>
            <p:spPr>
              <a:xfrm flipH="1">
                <a:off x="9872782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237387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/>
            <p:nvPr/>
          </p:nvCxnSpPr>
          <p:spPr>
            <a:xfrm>
              <a:off x="8376447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907;p55">
            <a:extLst>
              <a:ext uri="{FF2B5EF4-FFF2-40B4-BE49-F238E27FC236}">
                <a16:creationId xmlns:a16="http://schemas.microsoft.com/office/drawing/2014/main" id="{B0C1651B-CE84-E859-E692-2A0F16ACA240}"/>
              </a:ext>
            </a:extLst>
          </p:cNvPr>
          <p:cNvSpPr txBox="1">
            <a:spLocks/>
          </p:cNvSpPr>
          <p:nvPr/>
        </p:nvSpPr>
        <p:spPr>
          <a:xfrm>
            <a:off x="6273468" y="482731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/>
              <a:t>Back-end </a:t>
            </a:r>
            <a:r>
              <a:rPr lang="ko-KR" altLang="en-US" sz="1600" dirty="0"/>
              <a:t>구현</a:t>
            </a:r>
            <a:endParaRPr lang="en-US" sz="16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E8F2D9-FCEF-7577-5D67-318469452BDE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DE3235-38D3-4149-85BB-641A6B9FD557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7239F58-8ACD-942F-83D1-19D4DCFE05B5}"/>
              </a:ext>
            </a:extLst>
          </p:cNvPr>
          <p:cNvSpPr txBox="1"/>
          <p:nvPr/>
        </p:nvSpPr>
        <p:spPr>
          <a:xfrm>
            <a:off x="759712" y="1083126"/>
            <a:ext cx="2890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accent1">
                    <a:lumMod val="75000"/>
                  </a:schemeClr>
                </a:solidFill>
              </a:rPr>
              <a:t>게임 정렬 및 대표 이미지 출력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471659-8F6F-3999-C1A8-81D6C1C4E1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70"/>
          <a:stretch/>
        </p:blipFill>
        <p:spPr>
          <a:xfrm>
            <a:off x="5832694" y="1401152"/>
            <a:ext cx="1917651" cy="161933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F2CCE1C-08DD-D6ED-1511-0F32AAB653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75"/>
          <a:stretch/>
        </p:blipFill>
        <p:spPr>
          <a:xfrm>
            <a:off x="719997" y="1383216"/>
            <a:ext cx="4584141" cy="174909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9FC7F35-9A15-AEEB-8B31-7D68725135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101" y="3120131"/>
            <a:ext cx="4584142" cy="14377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2E3959A-5309-4D62-40C3-4195B9C801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624" t="42752" r="28556" b="43973"/>
          <a:stretch/>
        </p:blipFill>
        <p:spPr>
          <a:xfrm>
            <a:off x="1387581" y="2058323"/>
            <a:ext cx="3557755" cy="3172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A75B810-B2D8-8B99-92DE-C0F274980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61" t="14081" r="14418" b="23811"/>
          <a:stretch/>
        </p:blipFill>
        <p:spPr>
          <a:xfrm>
            <a:off x="6293565" y="3507843"/>
            <a:ext cx="995908" cy="1005742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chemeClr val="tx2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2A393A-23C2-A6C3-B35C-B2E911697129}"/>
              </a:ext>
            </a:extLst>
          </p:cNvPr>
          <p:cNvSpPr/>
          <p:nvPr/>
        </p:nvSpPr>
        <p:spPr>
          <a:xfrm>
            <a:off x="719845" y="1375356"/>
            <a:ext cx="4593395" cy="16238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5AB19E4-700A-F7AC-695E-F5FA9F17F0DF}"/>
              </a:ext>
            </a:extLst>
          </p:cNvPr>
          <p:cNvSpPr/>
          <p:nvPr/>
        </p:nvSpPr>
        <p:spPr>
          <a:xfrm>
            <a:off x="710892" y="3133481"/>
            <a:ext cx="4593395" cy="33819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3E710CC1-22E0-B1B5-7E86-4CC8DF8E7343}"/>
              </a:ext>
            </a:extLst>
          </p:cNvPr>
          <p:cNvSpPr/>
          <p:nvPr/>
        </p:nvSpPr>
        <p:spPr>
          <a:xfrm>
            <a:off x="2721728" y="2961029"/>
            <a:ext cx="580678" cy="351546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아래쪽 15">
            <a:extLst>
              <a:ext uri="{FF2B5EF4-FFF2-40B4-BE49-F238E27FC236}">
                <a16:creationId xmlns:a16="http://schemas.microsoft.com/office/drawing/2014/main" id="{AC2DEB36-DDA6-6824-EFBE-89322CFCBC73}"/>
              </a:ext>
            </a:extLst>
          </p:cNvPr>
          <p:cNvSpPr/>
          <p:nvPr/>
        </p:nvSpPr>
        <p:spPr>
          <a:xfrm>
            <a:off x="6501180" y="3088391"/>
            <a:ext cx="580678" cy="351546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0355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1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5" name="Google Shape;295;p36"/>
          <p:cNvGrpSpPr/>
          <p:nvPr/>
        </p:nvGrpSpPr>
        <p:grpSpPr>
          <a:xfrm>
            <a:off x="5152350" y="3049988"/>
            <a:ext cx="3271660" cy="1624641"/>
            <a:chOff x="5152350" y="3049988"/>
            <a:chExt cx="3271660" cy="1624641"/>
          </a:xfrm>
        </p:grpSpPr>
        <p:sp>
          <p:nvSpPr>
            <p:cNvPr id="296" name="Google Shape;296;p36"/>
            <p:cNvSpPr/>
            <p:nvPr/>
          </p:nvSpPr>
          <p:spPr>
            <a:xfrm>
              <a:off x="5285110" y="3150628"/>
              <a:ext cx="3138900" cy="1524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5152350" y="3049988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" name="Google Shape;298;p36"/>
            <p:cNvGrpSpPr/>
            <p:nvPr/>
          </p:nvGrpSpPr>
          <p:grpSpPr>
            <a:xfrm>
              <a:off x="8059218" y="3105123"/>
              <a:ext cx="101844" cy="101826"/>
              <a:chOff x="8300831" y="1364305"/>
              <a:chExt cx="184200" cy="184200"/>
            </a:xfrm>
          </p:grpSpPr>
          <p:cxnSp>
            <p:nvCxnSpPr>
              <p:cNvPr id="299" name="Google Shape;299;p36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0" name="Google Shape;300;p36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1" name="Google Shape;301;p36"/>
            <p:cNvCxnSpPr/>
            <p:nvPr/>
          </p:nvCxnSpPr>
          <p:spPr>
            <a:xfrm>
              <a:off x="5152350" y="32739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2" name="Google Shape;302;p36"/>
            <p:cNvCxnSpPr/>
            <p:nvPr/>
          </p:nvCxnSpPr>
          <p:spPr>
            <a:xfrm>
              <a:off x="7923900" y="30500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03" name="Google Shape;303;p36"/>
          <p:cNvGrpSpPr/>
          <p:nvPr/>
        </p:nvGrpSpPr>
        <p:grpSpPr>
          <a:xfrm>
            <a:off x="1400750" y="3049988"/>
            <a:ext cx="3271660" cy="1624641"/>
            <a:chOff x="1400750" y="3049988"/>
            <a:chExt cx="3271660" cy="1624641"/>
          </a:xfrm>
        </p:grpSpPr>
        <p:sp>
          <p:nvSpPr>
            <p:cNvPr id="304" name="Google Shape;304;p36"/>
            <p:cNvSpPr/>
            <p:nvPr/>
          </p:nvSpPr>
          <p:spPr>
            <a:xfrm>
              <a:off x="1533510" y="3150628"/>
              <a:ext cx="3138900" cy="1524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6"/>
            <p:cNvSpPr/>
            <p:nvPr/>
          </p:nvSpPr>
          <p:spPr>
            <a:xfrm>
              <a:off x="1400750" y="3049988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36"/>
            <p:cNvGrpSpPr/>
            <p:nvPr/>
          </p:nvGrpSpPr>
          <p:grpSpPr>
            <a:xfrm>
              <a:off x="4307618" y="3105123"/>
              <a:ext cx="101844" cy="101826"/>
              <a:chOff x="8300831" y="1364305"/>
              <a:chExt cx="184200" cy="184200"/>
            </a:xfrm>
          </p:grpSpPr>
          <p:cxnSp>
            <p:nvCxnSpPr>
              <p:cNvPr id="307" name="Google Shape;307;p36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08" name="Google Shape;308;p36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09" name="Google Shape;309;p36"/>
            <p:cNvCxnSpPr/>
            <p:nvPr/>
          </p:nvCxnSpPr>
          <p:spPr>
            <a:xfrm>
              <a:off x="1400750" y="32739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0" name="Google Shape;310;p36"/>
            <p:cNvCxnSpPr/>
            <p:nvPr/>
          </p:nvCxnSpPr>
          <p:spPr>
            <a:xfrm>
              <a:off x="4172300" y="30500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1" name="Google Shape;311;p36"/>
          <p:cNvGrpSpPr/>
          <p:nvPr/>
        </p:nvGrpSpPr>
        <p:grpSpPr>
          <a:xfrm>
            <a:off x="4592150" y="1257826"/>
            <a:ext cx="3271810" cy="1624627"/>
            <a:chOff x="4592150" y="1257826"/>
            <a:chExt cx="3271810" cy="1624627"/>
          </a:xfrm>
        </p:grpSpPr>
        <p:sp>
          <p:nvSpPr>
            <p:cNvPr id="312" name="Google Shape;312;p36"/>
            <p:cNvSpPr/>
            <p:nvPr/>
          </p:nvSpPr>
          <p:spPr>
            <a:xfrm>
              <a:off x="4725060" y="1358453"/>
              <a:ext cx="3138900" cy="1524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6"/>
            <p:cNvSpPr/>
            <p:nvPr/>
          </p:nvSpPr>
          <p:spPr>
            <a:xfrm>
              <a:off x="4592300" y="1257826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4" name="Google Shape;314;p36"/>
            <p:cNvGrpSpPr/>
            <p:nvPr/>
          </p:nvGrpSpPr>
          <p:grpSpPr>
            <a:xfrm>
              <a:off x="7499018" y="1318023"/>
              <a:ext cx="101844" cy="101826"/>
              <a:chOff x="8300831" y="1364305"/>
              <a:chExt cx="184200" cy="184200"/>
            </a:xfrm>
          </p:grpSpPr>
          <p:cxnSp>
            <p:nvCxnSpPr>
              <p:cNvPr id="315" name="Google Shape;315;p36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16" name="Google Shape;316;p36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17" name="Google Shape;317;p36"/>
            <p:cNvCxnSpPr/>
            <p:nvPr/>
          </p:nvCxnSpPr>
          <p:spPr>
            <a:xfrm>
              <a:off x="4592150" y="14868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36"/>
            <p:cNvCxnSpPr/>
            <p:nvPr/>
          </p:nvCxnSpPr>
          <p:spPr>
            <a:xfrm>
              <a:off x="7363700" y="1262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19" name="Google Shape;319;p36"/>
          <p:cNvGrpSpPr/>
          <p:nvPr/>
        </p:nvGrpSpPr>
        <p:grpSpPr>
          <a:xfrm>
            <a:off x="840550" y="1257813"/>
            <a:ext cx="3271810" cy="1624641"/>
            <a:chOff x="840550" y="1257813"/>
            <a:chExt cx="3271810" cy="1624641"/>
          </a:xfrm>
        </p:grpSpPr>
        <p:sp>
          <p:nvSpPr>
            <p:cNvPr id="320" name="Google Shape;320;p36"/>
            <p:cNvSpPr/>
            <p:nvPr/>
          </p:nvSpPr>
          <p:spPr>
            <a:xfrm>
              <a:off x="973460" y="1358453"/>
              <a:ext cx="3138900" cy="1524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840700" y="1257813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2" name="Google Shape;322;p36"/>
            <p:cNvGrpSpPr/>
            <p:nvPr/>
          </p:nvGrpSpPr>
          <p:grpSpPr>
            <a:xfrm>
              <a:off x="3747418" y="1318023"/>
              <a:ext cx="101844" cy="101826"/>
              <a:chOff x="8300831" y="1364305"/>
              <a:chExt cx="184200" cy="184200"/>
            </a:xfrm>
          </p:grpSpPr>
          <p:cxnSp>
            <p:nvCxnSpPr>
              <p:cNvPr id="323" name="Google Shape;323;p36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24" name="Google Shape;324;p36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25" name="Google Shape;325;p36"/>
            <p:cNvCxnSpPr/>
            <p:nvPr/>
          </p:nvCxnSpPr>
          <p:spPr>
            <a:xfrm>
              <a:off x="840550" y="14868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6" name="Google Shape;326;p36"/>
            <p:cNvCxnSpPr/>
            <p:nvPr/>
          </p:nvCxnSpPr>
          <p:spPr>
            <a:xfrm>
              <a:off x="3612100" y="1262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27" name="Google Shape;327;p36"/>
          <p:cNvSpPr txBox="1">
            <a:spLocks noGrp="1"/>
          </p:cNvSpPr>
          <p:nvPr>
            <p:ph type="subTitle" idx="1"/>
          </p:nvPr>
        </p:nvSpPr>
        <p:spPr>
          <a:xfrm>
            <a:off x="1559698" y="2155580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주제 선정 및 구현 방안 선택</a:t>
            </a:r>
            <a:endParaRPr lang="en-US" altLang="ko-KR" sz="1200" dirty="0"/>
          </a:p>
          <a:p>
            <a:pPr marL="171450" lvl="0" indent="-171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개발 단계 설정</a:t>
            </a:r>
            <a:endParaRPr sz="1200" dirty="0"/>
          </a:p>
        </p:txBody>
      </p:sp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1559698" y="1574278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329" name="Google Shape;329;p36"/>
          <p:cNvSpPr txBox="1">
            <a:spLocks noGrp="1"/>
          </p:cNvSpPr>
          <p:nvPr>
            <p:ph type="title" idx="2"/>
          </p:nvPr>
        </p:nvSpPr>
        <p:spPr>
          <a:xfrm>
            <a:off x="685788" y="157427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30" name="Google Shape;330;p36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1579855" cy="5727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목      차</a:t>
            </a:r>
            <a:endParaRPr dirty="0"/>
          </a:p>
        </p:txBody>
      </p:sp>
      <p:sp>
        <p:nvSpPr>
          <p:cNvPr id="331" name="Google Shape;331;p36"/>
          <p:cNvSpPr txBox="1">
            <a:spLocks noGrp="1"/>
          </p:cNvSpPr>
          <p:nvPr>
            <p:ph type="title" idx="4"/>
          </p:nvPr>
        </p:nvSpPr>
        <p:spPr>
          <a:xfrm>
            <a:off x="2119748" y="3369113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Back-end</a:t>
            </a:r>
            <a:r>
              <a:rPr lang="ko-KR" altLang="en-US" dirty="0"/>
              <a:t> 구현</a:t>
            </a:r>
            <a:endParaRPr dirty="0"/>
          </a:p>
        </p:txBody>
      </p:sp>
      <p:sp>
        <p:nvSpPr>
          <p:cNvPr id="332" name="Google Shape;332;p36"/>
          <p:cNvSpPr txBox="1">
            <a:spLocks noGrp="1"/>
          </p:cNvSpPr>
          <p:nvPr>
            <p:ph type="title" idx="5"/>
          </p:nvPr>
        </p:nvSpPr>
        <p:spPr>
          <a:xfrm>
            <a:off x="1245838" y="3369113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subTitle" idx="6"/>
          </p:nvPr>
        </p:nvSpPr>
        <p:spPr>
          <a:xfrm>
            <a:off x="2119748" y="3950416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사이트 시연</a:t>
            </a:r>
            <a:endParaRPr lang="en-US" altLang="ko-KR" sz="12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코드 설명</a:t>
            </a:r>
            <a:endParaRPr sz="1200"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title" idx="7"/>
          </p:nvPr>
        </p:nvSpPr>
        <p:spPr>
          <a:xfrm>
            <a:off x="5376775" y="1574278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Front-end</a:t>
            </a:r>
            <a:r>
              <a:rPr lang="ko-KR" altLang="en-US" dirty="0"/>
              <a:t> 설계</a:t>
            </a:r>
            <a:endParaRPr dirty="0"/>
          </a:p>
        </p:txBody>
      </p:sp>
      <p:sp>
        <p:nvSpPr>
          <p:cNvPr id="335" name="Google Shape;335;p36"/>
          <p:cNvSpPr txBox="1">
            <a:spLocks noGrp="1"/>
          </p:cNvSpPr>
          <p:nvPr>
            <p:ph type="title" idx="8"/>
          </p:nvPr>
        </p:nvSpPr>
        <p:spPr>
          <a:xfrm>
            <a:off x="4502863" y="1574278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36" name="Google Shape;336;p36"/>
          <p:cNvSpPr txBox="1">
            <a:spLocks noGrp="1"/>
          </p:cNvSpPr>
          <p:nvPr>
            <p:ph type="subTitle" idx="9"/>
          </p:nvPr>
        </p:nvSpPr>
        <p:spPr>
          <a:xfrm>
            <a:off x="5376775" y="2155581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웹 디자인</a:t>
            </a:r>
            <a:endParaRPr sz="1200" dirty="0"/>
          </a:p>
        </p:txBody>
      </p:sp>
      <p:sp>
        <p:nvSpPr>
          <p:cNvPr id="337" name="Google Shape;337;p36"/>
          <p:cNvSpPr txBox="1">
            <a:spLocks noGrp="1"/>
          </p:cNvSpPr>
          <p:nvPr>
            <p:ph type="title" idx="13"/>
          </p:nvPr>
        </p:nvSpPr>
        <p:spPr>
          <a:xfrm>
            <a:off x="5936825" y="3369110"/>
            <a:ext cx="22407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피드백 및 후기</a:t>
            </a:r>
            <a:endParaRPr dirty="0"/>
          </a:p>
        </p:txBody>
      </p:sp>
      <p:sp>
        <p:nvSpPr>
          <p:cNvPr id="338" name="Google Shape;338;p36"/>
          <p:cNvSpPr txBox="1">
            <a:spLocks noGrp="1"/>
          </p:cNvSpPr>
          <p:nvPr>
            <p:ph type="title" idx="14"/>
          </p:nvPr>
        </p:nvSpPr>
        <p:spPr>
          <a:xfrm>
            <a:off x="5062913" y="3369113"/>
            <a:ext cx="873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9" name="Google Shape;339;p36"/>
          <p:cNvSpPr txBox="1">
            <a:spLocks noGrp="1"/>
          </p:cNvSpPr>
          <p:nvPr>
            <p:ph type="subTitle" idx="15"/>
          </p:nvPr>
        </p:nvSpPr>
        <p:spPr>
          <a:xfrm>
            <a:off x="5936825" y="3950413"/>
            <a:ext cx="22407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자체 피드백</a:t>
            </a:r>
            <a:endParaRPr lang="en-US" altLang="ko-KR" sz="120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200" dirty="0"/>
              <a:t>개인 후기</a:t>
            </a:r>
            <a:endParaRPr sz="1200" dirty="0"/>
          </a:p>
        </p:txBody>
      </p:sp>
      <p:cxnSp>
        <p:nvCxnSpPr>
          <p:cNvPr id="340" name="Google Shape;340;p36"/>
          <p:cNvCxnSpPr/>
          <p:nvPr/>
        </p:nvCxnSpPr>
        <p:spPr>
          <a:xfrm rot="10800000">
            <a:off x="1082675" y="2113988"/>
            <a:ext cx="42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36"/>
          <p:cNvCxnSpPr/>
          <p:nvPr/>
        </p:nvCxnSpPr>
        <p:spPr>
          <a:xfrm rot="10800000">
            <a:off x="1615600" y="3906163"/>
            <a:ext cx="42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2" name="Google Shape;342;p36"/>
          <p:cNvCxnSpPr/>
          <p:nvPr/>
        </p:nvCxnSpPr>
        <p:spPr>
          <a:xfrm rot="10800000">
            <a:off x="5397125" y="3906163"/>
            <a:ext cx="42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3" name="Google Shape;343;p36"/>
          <p:cNvCxnSpPr/>
          <p:nvPr/>
        </p:nvCxnSpPr>
        <p:spPr>
          <a:xfrm rot="10800000">
            <a:off x="4837000" y="2113988"/>
            <a:ext cx="420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15BE5CCF-B08F-EB17-1F20-58CB3650083C}"/>
              </a:ext>
            </a:extLst>
          </p:cNvPr>
          <p:cNvSpPr txBox="1">
            <a:spLocks/>
          </p:cNvSpPr>
          <p:nvPr/>
        </p:nvSpPr>
        <p:spPr>
          <a:xfrm>
            <a:off x="6273468" y="524293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Index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9C797E6-FED3-E0FD-F21F-B05377ED7B62}"/>
              </a:ext>
            </a:extLst>
          </p:cNvPr>
          <p:cNvCxnSpPr>
            <a:cxnSpLocks/>
          </p:cNvCxnSpPr>
          <p:nvPr/>
        </p:nvCxnSpPr>
        <p:spPr>
          <a:xfrm>
            <a:off x="415636" y="1574278"/>
            <a:ext cx="0" cy="292152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CCDAAF6-2EF1-672D-B79E-75217C09D24C}"/>
              </a:ext>
            </a:extLst>
          </p:cNvPr>
          <p:cNvCxnSpPr/>
          <p:nvPr/>
        </p:nvCxnSpPr>
        <p:spPr>
          <a:xfrm flipV="1">
            <a:off x="8424000" y="1257813"/>
            <a:ext cx="872400" cy="126371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0360F120-2304-4F9D-EE25-49838C83E2C9}"/>
              </a:ext>
            </a:extLst>
          </p:cNvPr>
          <p:cNvCxnSpPr/>
          <p:nvPr/>
        </p:nvCxnSpPr>
        <p:spPr>
          <a:xfrm>
            <a:off x="4672410" y="4980709"/>
            <a:ext cx="95253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0" name="Google Shape;1460;p63"/>
          <p:cNvGrpSpPr/>
          <p:nvPr/>
        </p:nvGrpSpPr>
        <p:grpSpPr>
          <a:xfrm>
            <a:off x="719997" y="1055431"/>
            <a:ext cx="7738294" cy="3731314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573807" y="1017444"/>
              <a:ext cx="156900" cy="156900"/>
              <a:chOff x="9870157" y="1331220"/>
              <a:chExt cx="156900" cy="156900"/>
            </a:xfrm>
          </p:grpSpPr>
          <p:cxnSp>
            <p:nvCxnSpPr>
              <p:cNvPr id="1464" name="Google Shape;1464;p63"/>
              <p:cNvCxnSpPr/>
              <p:nvPr/>
            </p:nvCxnSpPr>
            <p:spPr>
              <a:xfrm>
                <a:off x="9870157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/>
              <p:nvPr/>
            </p:nvCxnSpPr>
            <p:spPr>
              <a:xfrm flipH="1">
                <a:off x="9872782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237387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/>
            <p:nvPr/>
          </p:nvCxnSpPr>
          <p:spPr>
            <a:xfrm>
              <a:off x="8376447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907;p55">
            <a:extLst>
              <a:ext uri="{FF2B5EF4-FFF2-40B4-BE49-F238E27FC236}">
                <a16:creationId xmlns:a16="http://schemas.microsoft.com/office/drawing/2014/main" id="{B0C1651B-CE84-E859-E692-2A0F16ACA240}"/>
              </a:ext>
            </a:extLst>
          </p:cNvPr>
          <p:cNvSpPr txBox="1">
            <a:spLocks/>
          </p:cNvSpPr>
          <p:nvPr/>
        </p:nvSpPr>
        <p:spPr>
          <a:xfrm>
            <a:off x="6273468" y="482731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/>
              <a:t>Back-end </a:t>
            </a:r>
            <a:r>
              <a:rPr lang="ko-KR" altLang="en-US" sz="1600" dirty="0"/>
              <a:t>구현</a:t>
            </a:r>
            <a:endParaRPr lang="en-US" sz="16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E8F2D9-FCEF-7577-5D67-318469452BDE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DE3235-38D3-4149-85BB-641A6B9FD557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D09CA9-1FA9-F097-2FEE-165C7DA74F21}"/>
              </a:ext>
            </a:extLst>
          </p:cNvPr>
          <p:cNvSpPr txBox="1"/>
          <p:nvPr/>
        </p:nvSpPr>
        <p:spPr>
          <a:xfrm>
            <a:off x="759712" y="1083126"/>
            <a:ext cx="2890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DB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데이터로 이미지 출력</a:t>
            </a:r>
          </a:p>
        </p:txBody>
      </p:sp>
      <p:sp>
        <p:nvSpPr>
          <p:cNvPr id="12" name="Google Shape;1459;p63">
            <a:extLst>
              <a:ext uri="{FF2B5EF4-FFF2-40B4-BE49-F238E27FC236}">
                <a16:creationId xmlns:a16="http://schemas.microsoft.com/office/drawing/2014/main" id="{1308186A-1089-83D8-614A-54CFD1A7A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파이썬 로직</a:t>
            </a:r>
            <a:r>
              <a:rPr lang="en-US" altLang="ko-KR" sz="2800" dirty="0"/>
              <a:t>2 ( </a:t>
            </a:r>
            <a:r>
              <a:rPr lang="ko-KR" altLang="en-US" sz="2800" dirty="0"/>
              <a:t>게임 화면 </a:t>
            </a:r>
            <a:r>
              <a:rPr lang="en-US" altLang="ko-KR" sz="2800" dirty="0"/>
              <a:t>)</a:t>
            </a:r>
            <a:endParaRPr sz="28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5231C5-1CE7-CE1E-A41D-29CF1399B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1" t="4442" r="4316" b="34589"/>
          <a:stretch/>
        </p:blipFill>
        <p:spPr>
          <a:xfrm>
            <a:off x="1158610" y="3343355"/>
            <a:ext cx="3564159" cy="7656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A7C770E-CA91-FE21-EFE8-0FB0F81B0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167" y="1815681"/>
            <a:ext cx="4303046" cy="134136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B30E572-CFC7-12D4-0025-2F0AD3E29C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99" t="71143" r="37811" b="1548"/>
          <a:stretch/>
        </p:blipFill>
        <p:spPr>
          <a:xfrm>
            <a:off x="1068933" y="3343355"/>
            <a:ext cx="3743512" cy="998182"/>
          </a:xfrm>
          <a:prstGeom prst="rect">
            <a:avLst/>
          </a:prstGeom>
        </p:spPr>
      </p:pic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2B1D9269-3E99-D812-64CD-5304A55745CC}"/>
              </a:ext>
            </a:extLst>
          </p:cNvPr>
          <p:cNvSpPr/>
          <p:nvPr/>
        </p:nvSpPr>
        <p:spPr>
          <a:xfrm>
            <a:off x="2650351" y="3115570"/>
            <a:ext cx="580678" cy="351546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034AE712-BB72-3E5C-1977-3F5582E72B5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80" t="27667" r="18540" b="4185"/>
          <a:stretch/>
        </p:blipFill>
        <p:spPr>
          <a:xfrm>
            <a:off x="4975212" y="2640996"/>
            <a:ext cx="3010178" cy="156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91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0" name="Google Shape;1460;p63"/>
          <p:cNvGrpSpPr/>
          <p:nvPr/>
        </p:nvGrpSpPr>
        <p:grpSpPr>
          <a:xfrm>
            <a:off x="719997" y="1055431"/>
            <a:ext cx="7738294" cy="3731314"/>
            <a:chOff x="1501234" y="945025"/>
            <a:chExt cx="7777180" cy="3374336"/>
          </a:xfrm>
        </p:grpSpPr>
        <p:sp>
          <p:nvSpPr>
            <p:cNvPr id="1461" name="Google Shape;1461;p63"/>
            <p:cNvSpPr/>
            <p:nvPr/>
          </p:nvSpPr>
          <p:spPr>
            <a:xfrm>
              <a:off x="1816814" y="1154061"/>
              <a:ext cx="7461600" cy="31653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63"/>
            <p:cNvSpPr/>
            <p:nvPr/>
          </p:nvSpPr>
          <p:spPr>
            <a:xfrm>
              <a:off x="1501234" y="945025"/>
              <a:ext cx="74616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63" name="Google Shape;1463;p63"/>
            <p:cNvGrpSpPr/>
            <p:nvPr/>
          </p:nvGrpSpPr>
          <p:grpSpPr>
            <a:xfrm>
              <a:off x="8573815" y="1017444"/>
              <a:ext cx="156900" cy="156900"/>
              <a:chOff x="9870165" y="1331220"/>
              <a:chExt cx="156900" cy="156900"/>
            </a:xfrm>
          </p:grpSpPr>
          <p:cxnSp>
            <p:nvCxnSpPr>
              <p:cNvPr id="1464" name="Google Shape;1464;p63"/>
              <p:cNvCxnSpPr/>
              <p:nvPr/>
            </p:nvCxnSpPr>
            <p:spPr>
              <a:xfrm>
                <a:off x="9870165" y="1331220"/>
                <a:ext cx="156900" cy="156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65" name="Google Shape;1465;p63"/>
              <p:cNvCxnSpPr/>
              <p:nvPr/>
            </p:nvCxnSpPr>
            <p:spPr>
              <a:xfrm flipH="1">
                <a:off x="9872783" y="1331353"/>
                <a:ext cx="151500" cy="151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466" name="Google Shape;1466;p63"/>
            <p:cNvCxnSpPr/>
            <p:nvPr/>
          </p:nvCxnSpPr>
          <p:spPr>
            <a:xfrm>
              <a:off x="1510383" y="1237387"/>
              <a:ext cx="74523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7" name="Google Shape;1467;p63"/>
            <p:cNvCxnSpPr/>
            <p:nvPr/>
          </p:nvCxnSpPr>
          <p:spPr>
            <a:xfrm>
              <a:off x="8376447" y="945025"/>
              <a:ext cx="0" cy="28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" name="Google Shape;907;p55">
            <a:extLst>
              <a:ext uri="{FF2B5EF4-FFF2-40B4-BE49-F238E27FC236}">
                <a16:creationId xmlns:a16="http://schemas.microsoft.com/office/drawing/2014/main" id="{B0C1651B-CE84-E859-E692-2A0F16ACA240}"/>
              </a:ext>
            </a:extLst>
          </p:cNvPr>
          <p:cNvSpPr txBox="1">
            <a:spLocks/>
          </p:cNvSpPr>
          <p:nvPr/>
        </p:nvSpPr>
        <p:spPr>
          <a:xfrm>
            <a:off x="6273468" y="482731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/>
              <a:t>Back-end </a:t>
            </a:r>
            <a:r>
              <a:rPr lang="ko-KR" altLang="en-US" sz="1600" dirty="0"/>
              <a:t>구현</a:t>
            </a:r>
            <a:endParaRPr lang="en-US" sz="1600" dirty="0"/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DE8F2D9-FCEF-7577-5D67-318469452BDE}"/>
              </a:ext>
            </a:extLst>
          </p:cNvPr>
          <p:cNvCxnSpPr/>
          <p:nvPr/>
        </p:nvCxnSpPr>
        <p:spPr>
          <a:xfrm>
            <a:off x="7855527" y="4911436"/>
            <a:ext cx="1392382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BDE3235-38D3-4149-85BB-641A6B9FD557}"/>
              </a:ext>
            </a:extLst>
          </p:cNvPr>
          <p:cNvCxnSpPr/>
          <p:nvPr/>
        </p:nvCxnSpPr>
        <p:spPr>
          <a:xfrm>
            <a:off x="228600" y="0"/>
            <a:ext cx="0" cy="122352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0D09CA9-1FA9-F097-2FEE-165C7DA74F21}"/>
              </a:ext>
            </a:extLst>
          </p:cNvPr>
          <p:cNvSpPr txBox="1"/>
          <p:nvPr/>
        </p:nvSpPr>
        <p:spPr>
          <a:xfrm>
            <a:off x="759712" y="1083126"/>
            <a:ext cx="2890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라운드 정보 출력</a:t>
            </a:r>
          </a:p>
        </p:txBody>
      </p:sp>
      <p:sp>
        <p:nvSpPr>
          <p:cNvPr id="12" name="Google Shape;1459;p63">
            <a:extLst>
              <a:ext uri="{FF2B5EF4-FFF2-40B4-BE49-F238E27FC236}">
                <a16:creationId xmlns:a16="http://schemas.microsoft.com/office/drawing/2014/main" id="{1308186A-1089-83D8-614A-54CFD1A7AE1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파이썬 로직</a:t>
            </a:r>
            <a:r>
              <a:rPr lang="en-US" altLang="ko-KR" sz="2800" dirty="0"/>
              <a:t>2 ( </a:t>
            </a:r>
            <a:r>
              <a:rPr lang="ko-KR" altLang="en-US" sz="2800" dirty="0"/>
              <a:t>게임 화면 </a:t>
            </a:r>
            <a:r>
              <a:rPr lang="en-US" altLang="ko-KR" sz="2800" dirty="0"/>
              <a:t>)</a:t>
            </a:r>
            <a:endParaRPr sz="28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7FD9B14-DA93-6D33-F105-00A2BE1B3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2" t="1427" r="30746" b="17210"/>
          <a:stretch/>
        </p:blipFill>
        <p:spPr>
          <a:xfrm>
            <a:off x="729100" y="1397085"/>
            <a:ext cx="3599213" cy="316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6EDC411-F259-D5A6-5A00-57DC2A203059}"/>
              </a:ext>
            </a:extLst>
          </p:cNvPr>
          <p:cNvSpPr txBox="1"/>
          <p:nvPr/>
        </p:nvSpPr>
        <p:spPr>
          <a:xfrm>
            <a:off x="4861815" y="1083126"/>
            <a:ext cx="2890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이미지 선택 후 토너먼트 진행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371CAD2-629D-041F-F8D9-F4EA79AC7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503" y="1390903"/>
            <a:ext cx="3055315" cy="3151746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925C97-2B1A-D602-4E04-FAE7520EFA7F}"/>
              </a:ext>
            </a:extLst>
          </p:cNvPr>
          <p:cNvCxnSpPr/>
          <p:nvPr/>
        </p:nvCxnSpPr>
        <p:spPr>
          <a:xfrm flipV="1">
            <a:off x="4665442" y="1055431"/>
            <a:ext cx="0" cy="350016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Google Shape;1464;p63">
            <a:extLst>
              <a:ext uri="{FF2B5EF4-FFF2-40B4-BE49-F238E27FC236}">
                <a16:creationId xmlns:a16="http://schemas.microsoft.com/office/drawing/2014/main" id="{4B184A8F-7D3A-64B9-260B-9079D729017F}"/>
              </a:ext>
            </a:extLst>
          </p:cNvPr>
          <p:cNvCxnSpPr/>
          <p:nvPr/>
        </p:nvCxnSpPr>
        <p:spPr>
          <a:xfrm>
            <a:off x="4418653" y="1135318"/>
            <a:ext cx="156115" cy="173499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1465;p63">
            <a:extLst>
              <a:ext uri="{FF2B5EF4-FFF2-40B4-BE49-F238E27FC236}">
                <a16:creationId xmlns:a16="http://schemas.microsoft.com/office/drawing/2014/main" id="{3FF8AE6B-9EFF-5817-CF67-CF54C12AFBC0}"/>
              </a:ext>
            </a:extLst>
          </p:cNvPr>
          <p:cNvCxnSpPr/>
          <p:nvPr/>
        </p:nvCxnSpPr>
        <p:spPr>
          <a:xfrm flipH="1">
            <a:off x="4421258" y="1135465"/>
            <a:ext cx="150742" cy="167528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4A9D6F3C-FCF6-DD6F-46C8-256B8AC68F45}"/>
              </a:ext>
            </a:extLst>
          </p:cNvPr>
          <p:cNvCxnSpPr/>
          <p:nvPr/>
        </p:nvCxnSpPr>
        <p:spPr>
          <a:xfrm>
            <a:off x="4284996" y="1070180"/>
            <a:ext cx="0" cy="3102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685136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8"/>
          <p:cNvGrpSpPr/>
          <p:nvPr/>
        </p:nvGrpSpPr>
        <p:grpSpPr>
          <a:xfrm>
            <a:off x="1501244" y="1269775"/>
            <a:ext cx="6141512" cy="3049729"/>
            <a:chOff x="1501244" y="1269775"/>
            <a:chExt cx="6141512" cy="3049729"/>
          </a:xfrm>
        </p:grpSpPr>
        <p:sp>
          <p:nvSpPr>
            <p:cNvPr id="373" name="Google Shape;373;p38"/>
            <p:cNvSpPr/>
            <p:nvPr/>
          </p:nvSpPr>
          <p:spPr>
            <a:xfrm>
              <a:off x="1750456" y="1458704"/>
              <a:ext cx="5892300" cy="28608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1501244" y="1269786"/>
              <a:ext cx="5892300" cy="2860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38"/>
            <p:cNvGrpSpPr/>
            <p:nvPr/>
          </p:nvGrpSpPr>
          <p:grpSpPr>
            <a:xfrm>
              <a:off x="7004481" y="1375279"/>
              <a:ext cx="184200" cy="184200"/>
              <a:chOff x="8300831" y="1364305"/>
              <a:chExt cx="184200" cy="184200"/>
            </a:xfrm>
          </p:grpSpPr>
          <p:cxnSp>
            <p:nvCxnSpPr>
              <p:cNvPr id="376" name="Google Shape;376;p38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38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78" name="Google Shape;378;p38"/>
            <p:cNvCxnSpPr/>
            <p:nvPr/>
          </p:nvCxnSpPr>
          <p:spPr>
            <a:xfrm>
              <a:off x="1503025" y="1655775"/>
              <a:ext cx="5890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38"/>
            <p:cNvCxnSpPr/>
            <p:nvPr/>
          </p:nvCxnSpPr>
          <p:spPr>
            <a:xfrm>
              <a:off x="6807125" y="1269775"/>
              <a:ext cx="0" cy="3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2300444" y="2627872"/>
            <a:ext cx="42939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피드백 및 후기</a:t>
            </a:r>
            <a:endParaRPr dirty="0"/>
          </a:p>
        </p:txBody>
      </p:sp>
      <p:sp>
        <p:nvSpPr>
          <p:cNvPr id="381" name="Google Shape;381;p38"/>
          <p:cNvSpPr txBox="1">
            <a:spLocks noGrp="1"/>
          </p:cNvSpPr>
          <p:nvPr>
            <p:ph type="title" idx="2"/>
          </p:nvPr>
        </p:nvSpPr>
        <p:spPr>
          <a:xfrm>
            <a:off x="2871944" y="174133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1"/>
                </a:solidFill>
              </a:rPr>
              <a:t>04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82" name="Google Shape;382;p38"/>
          <p:cNvSpPr txBox="1">
            <a:spLocks noGrp="1"/>
          </p:cNvSpPr>
          <p:nvPr>
            <p:ph type="subTitle" idx="1"/>
          </p:nvPr>
        </p:nvSpPr>
        <p:spPr>
          <a:xfrm>
            <a:off x="2267294" y="3625107"/>
            <a:ext cx="436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프로젝트 리뷰    </a:t>
            </a:r>
            <a:r>
              <a:rPr lang="en-US" altLang="ko-KR" sz="1200" dirty="0"/>
              <a:t>- </a:t>
            </a:r>
            <a:r>
              <a:rPr lang="ko-KR" altLang="en-US" sz="1200" dirty="0"/>
              <a:t>아쉬운 점    </a:t>
            </a:r>
            <a:r>
              <a:rPr lang="en-US" altLang="ko-KR" sz="1200" dirty="0"/>
              <a:t>- </a:t>
            </a:r>
            <a:r>
              <a:rPr lang="ko-KR" altLang="en-US" sz="1200" dirty="0"/>
              <a:t>후기</a:t>
            </a:r>
            <a:endParaRPr sz="1200" dirty="0"/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3983300" y="2580749"/>
            <a:ext cx="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111F475-3E86-28D6-1981-49D5CB729680}"/>
              </a:ext>
            </a:extLst>
          </p:cNvPr>
          <p:cNvCxnSpPr/>
          <p:nvPr/>
        </p:nvCxnSpPr>
        <p:spPr>
          <a:xfrm flipV="1">
            <a:off x="242455" y="0"/>
            <a:ext cx="0" cy="11568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35DE9A31-204D-0363-6AC5-E6F378780728}"/>
              </a:ext>
            </a:extLst>
          </p:cNvPr>
          <p:cNvCxnSpPr/>
          <p:nvPr/>
        </p:nvCxnSpPr>
        <p:spPr>
          <a:xfrm flipV="1">
            <a:off x="8492836" y="3193473"/>
            <a:ext cx="997528" cy="13508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Google Shape;907;p55">
            <a:extLst>
              <a:ext uri="{FF2B5EF4-FFF2-40B4-BE49-F238E27FC236}">
                <a16:creationId xmlns:a16="http://schemas.microsoft.com/office/drawing/2014/main" id="{7A724581-19A7-79A6-C16A-9B54384C6D08}"/>
              </a:ext>
            </a:extLst>
          </p:cNvPr>
          <p:cNvSpPr txBox="1">
            <a:spLocks/>
          </p:cNvSpPr>
          <p:nvPr/>
        </p:nvSpPr>
        <p:spPr>
          <a:xfrm>
            <a:off x="6273468" y="475803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>
                <a:solidFill>
                  <a:schemeClr val="accent1"/>
                </a:solidFill>
              </a:rPr>
              <a:t>Feed-back</a:t>
            </a:r>
          </a:p>
        </p:txBody>
      </p:sp>
    </p:spTree>
    <p:extLst>
      <p:ext uri="{BB962C8B-B14F-4D97-AF65-F5344CB8AC3E}">
        <p14:creationId xmlns:p14="http://schemas.microsoft.com/office/powerpoint/2010/main" val="148237404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43"/>
          <p:cNvGrpSpPr/>
          <p:nvPr/>
        </p:nvGrpSpPr>
        <p:grpSpPr>
          <a:xfrm>
            <a:off x="5152350" y="3049988"/>
            <a:ext cx="3271660" cy="1624641"/>
            <a:chOff x="5152350" y="3049988"/>
            <a:chExt cx="3271660" cy="1624641"/>
          </a:xfrm>
        </p:grpSpPr>
        <p:sp>
          <p:nvSpPr>
            <p:cNvPr id="532" name="Google Shape;532;p43"/>
            <p:cNvSpPr/>
            <p:nvPr/>
          </p:nvSpPr>
          <p:spPr>
            <a:xfrm>
              <a:off x="5285110" y="3150628"/>
              <a:ext cx="3138900" cy="1524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5152350" y="3049988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4" name="Google Shape;534;p43"/>
            <p:cNvGrpSpPr/>
            <p:nvPr/>
          </p:nvGrpSpPr>
          <p:grpSpPr>
            <a:xfrm>
              <a:off x="8059218" y="3105123"/>
              <a:ext cx="101844" cy="101826"/>
              <a:chOff x="8300831" y="1364305"/>
              <a:chExt cx="184200" cy="184200"/>
            </a:xfrm>
          </p:grpSpPr>
          <p:cxnSp>
            <p:nvCxnSpPr>
              <p:cNvPr id="535" name="Google Shape;535;p43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43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37" name="Google Shape;537;p43"/>
            <p:cNvCxnSpPr/>
            <p:nvPr/>
          </p:nvCxnSpPr>
          <p:spPr>
            <a:xfrm>
              <a:off x="5152350" y="32739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3"/>
            <p:cNvCxnSpPr/>
            <p:nvPr/>
          </p:nvCxnSpPr>
          <p:spPr>
            <a:xfrm>
              <a:off x="7923900" y="30500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9" name="Google Shape;539;p43"/>
          <p:cNvGrpSpPr/>
          <p:nvPr/>
        </p:nvGrpSpPr>
        <p:grpSpPr>
          <a:xfrm>
            <a:off x="1400750" y="3049988"/>
            <a:ext cx="3271660" cy="1624641"/>
            <a:chOff x="1400750" y="3049988"/>
            <a:chExt cx="3271660" cy="1624641"/>
          </a:xfrm>
        </p:grpSpPr>
        <p:sp>
          <p:nvSpPr>
            <p:cNvPr id="540" name="Google Shape;540;p43"/>
            <p:cNvSpPr/>
            <p:nvPr/>
          </p:nvSpPr>
          <p:spPr>
            <a:xfrm>
              <a:off x="1533510" y="3150628"/>
              <a:ext cx="3138900" cy="1524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1400750" y="3049988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2" name="Google Shape;542;p43"/>
            <p:cNvGrpSpPr/>
            <p:nvPr/>
          </p:nvGrpSpPr>
          <p:grpSpPr>
            <a:xfrm>
              <a:off x="4307618" y="3105123"/>
              <a:ext cx="101844" cy="101826"/>
              <a:chOff x="8300831" y="1364305"/>
              <a:chExt cx="184200" cy="184200"/>
            </a:xfrm>
          </p:grpSpPr>
          <p:cxnSp>
            <p:nvCxnSpPr>
              <p:cNvPr id="543" name="Google Shape;543;p43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43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45" name="Google Shape;545;p43"/>
            <p:cNvCxnSpPr/>
            <p:nvPr/>
          </p:nvCxnSpPr>
          <p:spPr>
            <a:xfrm>
              <a:off x="1400750" y="32739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3"/>
            <p:cNvCxnSpPr/>
            <p:nvPr/>
          </p:nvCxnSpPr>
          <p:spPr>
            <a:xfrm>
              <a:off x="4172300" y="30500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43"/>
          <p:cNvGrpSpPr/>
          <p:nvPr/>
        </p:nvGrpSpPr>
        <p:grpSpPr>
          <a:xfrm>
            <a:off x="4592150" y="1257826"/>
            <a:ext cx="3271810" cy="1624627"/>
            <a:chOff x="4592150" y="1257826"/>
            <a:chExt cx="3271810" cy="1624627"/>
          </a:xfrm>
        </p:grpSpPr>
        <p:sp>
          <p:nvSpPr>
            <p:cNvPr id="548" name="Google Shape;548;p43"/>
            <p:cNvSpPr/>
            <p:nvPr/>
          </p:nvSpPr>
          <p:spPr>
            <a:xfrm>
              <a:off x="4725060" y="1358453"/>
              <a:ext cx="3138900" cy="1524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4592300" y="1257826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50" name="Google Shape;550;p43"/>
            <p:cNvGrpSpPr/>
            <p:nvPr/>
          </p:nvGrpSpPr>
          <p:grpSpPr>
            <a:xfrm>
              <a:off x="7499018" y="1318023"/>
              <a:ext cx="101844" cy="101826"/>
              <a:chOff x="8300831" y="1364305"/>
              <a:chExt cx="184200" cy="184200"/>
            </a:xfrm>
          </p:grpSpPr>
          <p:cxnSp>
            <p:nvCxnSpPr>
              <p:cNvPr id="551" name="Google Shape;551;p43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43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53" name="Google Shape;553;p43"/>
            <p:cNvCxnSpPr/>
            <p:nvPr/>
          </p:nvCxnSpPr>
          <p:spPr>
            <a:xfrm>
              <a:off x="4592150" y="14868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3"/>
            <p:cNvCxnSpPr/>
            <p:nvPr/>
          </p:nvCxnSpPr>
          <p:spPr>
            <a:xfrm>
              <a:off x="7363700" y="1262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5" name="Google Shape;555;p43"/>
          <p:cNvGrpSpPr/>
          <p:nvPr/>
        </p:nvGrpSpPr>
        <p:grpSpPr>
          <a:xfrm>
            <a:off x="840550" y="1257813"/>
            <a:ext cx="3271810" cy="1624641"/>
            <a:chOff x="840550" y="1257813"/>
            <a:chExt cx="3271810" cy="1624641"/>
          </a:xfrm>
        </p:grpSpPr>
        <p:sp>
          <p:nvSpPr>
            <p:cNvPr id="556" name="Google Shape;556;p43"/>
            <p:cNvSpPr/>
            <p:nvPr/>
          </p:nvSpPr>
          <p:spPr>
            <a:xfrm>
              <a:off x="973460" y="1358453"/>
              <a:ext cx="3138900" cy="15240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840700" y="1257813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8" name="Google Shape;558;p43"/>
            <p:cNvGrpSpPr/>
            <p:nvPr/>
          </p:nvGrpSpPr>
          <p:grpSpPr>
            <a:xfrm>
              <a:off x="3747418" y="1318023"/>
              <a:ext cx="101844" cy="101826"/>
              <a:chOff x="8300831" y="1364305"/>
              <a:chExt cx="184200" cy="184200"/>
            </a:xfrm>
          </p:grpSpPr>
          <p:cxnSp>
            <p:nvCxnSpPr>
              <p:cNvPr id="559" name="Google Shape;559;p43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60" name="Google Shape;560;p43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61" name="Google Shape;561;p43"/>
            <p:cNvCxnSpPr/>
            <p:nvPr/>
          </p:nvCxnSpPr>
          <p:spPr>
            <a:xfrm>
              <a:off x="840550" y="14868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3"/>
            <p:cNvCxnSpPr/>
            <p:nvPr/>
          </p:nvCxnSpPr>
          <p:spPr>
            <a:xfrm>
              <a:off x="3612100" y="1262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63" name="Google Shape;563;p43"/>
          <p:cNvSpPr txBox="1">
            <a:spLocks noGrp="1"/>
          </p:cNvSpPr>
          <p:nvPr>
            <p:ph type="title"/>
          </p:nvPr>
        </p:nvSpPr>
        <p:spPr>
          <a:xfrm>
            <a:off x="1268237" y="1253980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코드의 취합 문제</a:t>
            </a:r>
            <a:endParaRPr sz="1400" dirty="0"/>
          </a:p>
        </p:txBody>
      </p:sp>
      <p:sp>
        <p:nvSpPr>
          <p:cNvPr id="564" name="Google Shape;564;p43"/>
          <p:cNvSpPr txBox="1">
            <a:spLocks noGrp="1"/>
          </p:cNvSpPr>
          <p:nvPr>
            <p:ph type="subTitle" idx="1"/>
          </p:nvPr>
        </p:nvSpPr>
        <p:spPr>
          <a:xfrm>
            <a:off x="840550" y="1490658"/>
            <a:ext cx="3138900" cy="129115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GitHub </a:t>
            </a:r>
            <a:r>
              <a:rPr lang="ko-KR" altLang="en-US" dirty="0"/>
              <a:t>같은 공유 서비스를 이용</a:t>
            </a:r>
            <a:endParaRPr dirty="0"/>
          </a:p>
        </p:txBody>
      </p:sp>
      <p:sp>
        <p:nvSpPr>
          <p:cNvPr id="565" name="Google Shape;565;p4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2411127" cy="5727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프로젝트 리뷰 </a:t>
            </a:r>
            <a:endParaRPr sz="2800" dirty="0"/>
          </a:p>
        </p:txBody>
      </p:sp>
      <p:sp>
        <p:nvSpPr>
          <p:cNvPr id="566" name="Google Shape;566;p43"/>
          <p:cNvSpPr txBox="1">
            <a:spLocks noGrp="1"/>
          </p:cNvSpPr>
          <p:nvPr>
            <p:ph type="title" idx="3"/>
          </p:nvPr>
        </p:nvSpPr>
        <p:spPr>
          <a:xfrm>
            <a:off x="1760861" y="3044514"/>
            <a:ext cx="2048435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코딩 분배</a:t>
            </a:r>
            <a:endParaRPr sz="1400" dirty="0"/>
          </a:p>
        </p:txBody>
      </p:sp>
      <p:sp>
        <p:nvSpPr>
          <p:cNvPr id="567" name="Google Shape;567;p43"/>
          <p:cNvSpPr txBox="1">
            <a:spLocks noGrp="1"/>
          </p:cNvSpPr>
          <p:nvPr>
            <p:ph type="subTitle" idx="4"/>
          </p:nvPr>
        </p:nvSpPr>
        <p:spPr>
          <a:xfrm>
            <a:off x="1407567" y="3287894"/>
            <a:ext cx="3132071" cy="1286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각자 역량에 맞는 역할 분담 필요</a:t>
            </a:r>
            <a:endParaRPr dirty="0"/>
          </a:p>
        </p:txBody>
      </p:sp>
      <p:sp>
        <p:nvSpPr>
          <p:cNvPr id="568" name="Google Shape;568;p43"/>
          <p:cNvSpPr txBox="1">
            <a:spLocks noGrp="1"/>
          </p:cNvSpPr>
          <p:nvPr>
            <p:ph type="title" idx="5"/>
          </p:nvPr>
        </p:nvSpPr>
        <p:spPr>
          <a:xfrm>
            <a:off x="5060324" y="1253980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스케쥴 관리</a:t>
            </a:r>
            <a:endParaRPr sz="1400" dirty="0"/>
          </a:p>
        </p:txBody>
      </p:sp>
      <p:sp>
        <p:nvSpPr>
          <p:cNvPr id="569" name="Google Shape;569;p43"/>
          <p:cNvSpPr txBox="1">
            <a:spLocks noGrp="1"/>
          </p:cNvSpPr>
          <p:nvPr>
            <p:ph type="subTitle" idx="6"/>
          </p:nvPr>
        </p:nvSpPr>
        <p:spPr>
          <a:xfrm>
            <a:off x="4592149" y="1498736"/>
            <a:ext cx="3138899" cy="12830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개발부터 적용까지의 과정을 예상하고 진행해야 함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title" idx="7"/>
          </p:nvPr>
        </p:nvSpPr>
        <p:spPr>
          <a:xfrm>
            <a:off x="5597888" y="3044514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기능 구현</a:t>
            </a:r>
            <a:endParaRPr sz="1400" dirty="0"/>
          </a:p>
        </p:txBody>
      </p:sp>
      <p:sp>
        <p:nvSpPr>
          <p:cNvPr id="571" name="Google Shape;571;p43"/>
          <p:cNvSpPr txBox="1">
            <a:spLocks noGrp="1"/>
          </p:cNvSpPr>
          <p:nvPr>
            <p:ph type="subTitle" idx="8"/>
          </p:nvPr>
        </p:nvSpPr>
        <p:spPr>
          <a:xfrm>
            <a:off x="5168394" y="3287894"/>
            <a:ext cx="3132071" cy="1286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유저의 매칭 제작 기능</a:t>
            </a:r>
            <a:endParaRPr lang="en-US" altLang="ko-KR" dirty="0"/>
          </a:p>
        </p:txBody>
      </p:sp>
      <p:sp>
        <p:nvSpPr>
          <p:cNvPr id="3" name="Google Shape;907;p55">
            <a:extLst>
              <a:ext uri="{FF2B5EF4-FFF2-40B4-BE49-F238E27FC236}">
                <a16:creationId xmlns:a16="http://schemas.microsoft.com/office/drawing/2014/main" id="{87B22EFC-D0BF-139F-67FD-0EC21E99A3F6}"/>
              </a:ext>
            </a:extLst>
          </p:cNvPr>
          <p:cNvSpPr txBox="1">
            <a:spLocks/>
          </p:cNvSpPr>
          <p:nvPr/>
        </p:nvSpPr>
        <p:spPr>
          <a:xfrm>
            <a:off x="6273468" y="475803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ko-KR" altLang="en-US" sz="1600" dirty="0">
                <a:solidFill>
                  <a:schemeClr val="accent1"/>
                </a:solidFill>
              </a:rPr>
              <a:t>피드백 및 후기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50448997-F6C9-51C4-BCFE-905E37ADC44A}"/>
              </a:ext>
            </a:extLst>
          </p:cNvPr>
          <p:cNvCxnSpPr/>
          <p:nvPr/>
        </p:nvCxnSpPr>
        <p:spPr>
          <a:xfrm>
            <a:off x="0" y="2882453"/>
            <a:ext cx="840550" cy="12946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16B57BF-1E3D-9A81-74F9-51B7D4F14375}"/>
              </a:ext>
            </a:extLst>
          </p:cNvPr>
          <p:cNvCxnSpPr/>
          <p:nvPr/>
        </p:nvCxnSpPr>
        <p:spPr>
          <a:xfrm>
            <a:off x="8343748" y="1293819"/>
            <a:ext cx="840550" cy="12946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155914-F4B3-936B-FC4B-FF3F1270EDB0}"/>
              </a:ext>
            </a:extLst>
          </p:cNvPr>
          <p:cNvCxnSpPr/>
          <p:nvPr/>
        </p:nvCxnSpPr>
        <p:spPr>
          <a:xfrm>
            <a:off x="3847557" y="4953000"/>
            <a:ext cx="2664079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E58136D-680C-4C0E-650C-797939E0A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74" y="1605434"/>
            <a:ext cx="4614331" cy="29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587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58DE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E58DE9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4" presetClass="emph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1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2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3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Google Shape;620;p44"/>
          <p:cNvGrpSpPr/>
          <p:nvPr/>
        </p:nvGrpSpPr>
        <p:grpSpPr>
          <a:xfrm>
            <a:off x="513941" y="1126225"/>
            <a:ext cx="2404970" cy="1780802"/>
            <a:chOff x="747560" y="1292488"/>
            <a:chExt cx="2404970" cy="1618911"/>
          </a:xfrm>
        </p:grpSpPr>
        <p:sp>
          <p:nvSpPr>
            <p:cNvPr id="621" name="Google Shape;621;p44"/>
            <p:cNvSpPr/>
            <p:nvPr/>
          </p:nvSpPr>
          <p:spPr>
            <a:xfrm>
              <a:off x="909130" y="1392799"/>
              <a:ext cx="2243400" cy="1518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4"/>
            <p:cNvSpPr/>
            <p:nvPr/>
          </p:nvSpPr>
          <p:spPr>
            <a:xfrm>
              <a:off x="747560" y="1292510"/>
              <a:ext cx="2243400" cy="1518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23" name="Google Shape;623;p44"/>
            <p:cNvGrpSpPr/>
            <p:nvPr/>
          </p:nvGrpSpPr>
          <p:grpSpPr>
            <a:xfrm>
              <a:off x="2783797" y="1397105"/>
              <a:ext cx="107149" cy="107131"/>
              <a:chOff x="8300831" y="1364305"/>
              <a:chExt cx="184200" cy="184200"/>
            </a:xfrm>
          </p:grpSpPr>
          <p:cxnSp>
            <p:nvCxnSpPr>
              <p:cNvPr id="624" name="Google Shape;624;p4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25" name="Google Shape;625;p4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26" name="Google Shape;626;p44"/>
            <p:cNvCxnSpPr/>
            <p:nvPr/>
          </p:nvCxnSpPr>
          <p:spPr>
            <a:xfrm>
              <a:off x="753688" y="1609025"/>
              <a:ext cx="223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7" name="Google Shape;627;p44"/>
            <p:cNvCxnSpPr/>
            <p:nvPr/>
          </p:nvCxnSpPr>
          <p:spPr>
            <a:xfrm>
              <a:off x="2671033" y="1292488"/>
              <a:ext cx="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36" name="Google Shape;636;p44"/>
          <p:cNvGrpSpPr/>
          <p:nvPr/>
        </p:nvGrpSpPr>
        <p:grpSpPr>
          <a:xfrm>
            <a:off x="3217116" y="1126225"/>
            <a:ext cx="2404970" cy="1780802"/>
            <a:chOff x="3450735" y="1292488"/>
            <a:chExt cx="2404970" cy="1618911"/>
          </a:xfrm>
        </p:grpSpPr>
        <p:sp>
          <p:nvSpPr>
            <p:cNvPr id="637" name="Google Shape;637;p44"/>
            <p:cNvSpPr/>
            <p:nvPr/>
          </p:nvSpPr>
          <p:spPr>
            <a:xfrm>
              <a:off x="3612305" y="1392799"/>
              <a:ext cx="2243400" cy="15186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44"/>
            <p:cNvSpPr/>
            <p:nvPr/>
          </p:nvSpPr>
          <p:spPr>
            <a:xfrm>
              <a:off x="3450735" y="1292510"/>
              <a:ext cx="2243400" cy="1518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39" name="Google Shape;639;p44"/>
            <p:cNvGrpSpPr/>
            <p:nvPr/>
          </p:nvGrpSpPr>
          <p:grpSpPr>
            <a:xfrm>
              <a:off x="5486972" y="1397105"/>
              <a:ext cx="107149" cy="107131"/>
              <a:chOff x="8300831" y="1364305"/>
              <a:chExt cx="184200" cy="184200"/>
            </a:xfrm>
          </p:grpSpPr>
          <p:cxnSp>
            <p:nvCxnSpPr>
              <p:cNvPr id="640" name="Google Shape;640;p4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1" name="Google Shape;641;p4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42" name="Google Shape;642;p44"/>
            <p:cNvCxnSpPr/>
            <p:nvPr/>
          </p:nvCxnSpPr>
          <p:spPr>
            <a:xfrm>
              <a:off x="3456863" y="1609025"/>
              <a:ext cx="223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44"/>
            <p:cNvCxnSpPr/>
            <p:nvPr/>
          </p:nvCxnSpPr>
          <p:spPr>
            <a:xfrm>
              <a:off x="5374208" y="1292488"/>
              <a:ext cx="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44" name="Google Shape;644;p44"/>
          <p:cNvGrpSpPr/>
          <p:nvPr/>
        </p:nvGrpSpPr>
        <p:grpSpPr>
          <a:xfrm>
            <a:off x="1713896" y="3258004"/>
            <a:ext cx="2645467" cy="1618911"/>
            <a:chOff x="3450735" y="3126388"/>
            <a:chExt cx="2404970" cy="1618911"/>
          </a:xfrm>
        </p:grpSpPr>
        <p:sp>
          <p:nvSpPr>
            <p:cNvPr id="645" name="Google Shape;645;p44"/>
            <p:cNvSpPr/>
            <p:nvPr/>
          </p:nvSpPr>
          <p:spPr>
            <a:xfrm>
              <a:off x="3612305" y="3226699"/>
              <a:ext cx="2243400" cy="15186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44"/>
            <p:cNvSpPr/>
            <p:nvPr/>
          </p:nvSpPr>
          <p:spPr>
            <a:xfrm>
              <a:off x="3450735" y="3126410"/>
              <a:ext cx="2243400" cy="1518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47" name="Google Shape;647;p44"/>
            <p:cNvGrpSpPr/>
            <p:nvPr/>
          </p:nvGrpSpPr>
          <p:grpSpPr>
            <a:xfrm>
              <a:off x="5486972" y="3231005"/>
              <a:ext cx="107149" cy="107131"/>
              <a:chOff x="8300831" y="1364305"/>
              <a:chExt cx="184200" cy="184200"/>
            </a:xfrm>
          </p:grpSpPr>
          <p:cxnSp>
            <p:nvCxnSpPr>
              <p:cNvPr id="648" name="Google Shape;648;p4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49" name="Google Shape;649;p4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50" name="Google Shape;650;p44"/>
            <p:cNvCxnSpPr/>
            <p:nvPr/>
          </p:nvCxnSpPr>
          <p:spPr>
            <a:xfrm>
              <a:off x="3456863" y="3442925"/>
              <a:ext cx="223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44"/>
            <p:cNvCxnSpPr/>
            <p:nvPr/>
          </p:nvCxnSpPr>
          <p:spPr>
            <a:xfrm>
              <a:off x="5374208" y="3126388"/>
              <a:ext cx="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2" name="Google Shape;652;p44"/>
          <p:cNvGrpSpPr/>
          <p:nvPr/>
        </p:nvGrpSpPr>
        <p:grpSpPr>
          <a:xfrm>
            <a:off x="5920289" y="1126225"/>
            <a:ext cx="2404970" cy="1780802"/>
            <a:chOff x="6153908" y="1292488"/>
            <a:chExt cx="2404970" cy="1618911"/>
          </a:xfrm>
        </p:grpSpPr>
        <p:sp>
          <p:nvSpPr>
            <p:cNvPr id="653" name="Google Shape;653;p44"/>
            <p:cNvSpPr/>
            <p:nvPr/>
          </p:nvSpPr>
          <p:spPr>
            <a:xfrm>
              <a:off x="6315478" y="1392799"/>
              <a:ext cx="2243400" cy="1518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4"/>
            <p:cNvSpPr/>
            <p:nvPr/>
          </p:nvSpPr>
          <p:spPr>
            <a:xfrm>
              <a:off x="6153908" y="1292510"/>
              <a:ext cx="2243400" cy="1518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655" name="Google Shape;655;p44"/>
            <p:cNvGrpSpPr/>
            <p:nvPr/>
          </p:nvGrpSpPr>
          <p:grpSpPr>
            <a:xfrm>
              <a:off x="8190145" y="1397105"/>
              <a:ext cx="107149" cy="107131"/>
              <a:chOff x="8300831" y="1364305"/>
              <a:chExt cx="184200" cy="184200"/>
            </a:xfrm>
          </p:grpSpPr>
          <p:cxnSp>
            <p:nvCxnSpPr>
              <p:cNvPr id="656" name="Google Shape;656;p4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57" name="Google Shape;657;p4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58" name="Google Shape;658;p44"/>
            <p:cNvCxnSpPr/>
            <p:nvPr/>
          </p:nvCxnSpPr>
          <p:spPr>
            <a:xfrm>
              <a:off x="6160036" y="1609025"/>
              <a:ext cx="223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9" name="Google Shape;659;p44"/>
            <p:cNvCxnSpPr/>
            <p:nvPr/>
          </p:nvCxnSpPr>
          <p:spPr>
            <a:xfrm>
              <a:off x="8077381" y="1292488"/>
              <a:ext cx="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60" name="Google Shape;660;p44"/>
          <p:cNvGrpSpPr/>
          <p:nvPr/>
        </p:nvGrpSpPr>
        <p:grpSpPr>
          <a:xfrm>
            <a:off x="4818851" y="3258004"/>
            <a:ext cx="2645467" cy="1618911"/>
            <a:chOff x="6153908" y="3126388"/>
            <a:chExt cx="2404970" cy="1618911"/>
          </a:xfrm>
        </p:grpSpPr>
        <p:sp>
          <p:nvSpPr>
            <p:cNvPr id="661" name="Google Shape;661;p44"/>
            <p:cNvSpPr/>
            <p:nvPr/>
          </p:nvSpPr>
          <p:spPr>
            <a:xfrm>
              <a:off x="6315478" y="3226699"/>
              <a:ext cx="2243400" cy="15186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4"/>
            <p:cNvSpPr/>
            <p:nvPr/>
          </p:nvSpPr>
          <p:spPr>
            <a:xfrm>
              <a:off x="6153908" y="3126410"/>
              <a:ext cx="2243400" cy="15186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63" name="Google Shape;663;p44"/>
            <p:cNvGrpSpPr/>
            <p:nvPr/>
          </p:nvGrpSpPr>
          <p:grpSpPr>
            <a:xfrm>
              <a:off x="8190145" y="3231005"/>
              <a:ext cx="107149" cy="107131"/>
              <a:chOff x="8300831" y="1364305"/>
              <a:chExt cx="184200" cy="184200"/>
            </a:xfrm>
          </p:grpSpPr>
          <p:cxnSp>
            <p:nvCxnSpPr>
              <p:cNvPr id="664" name="Google Shape;664;p44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65" name="Google Shape;665;p44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66" name="Google Shape;666;p44"/>
            <p:cNvCxnSpPr/>
            <p:nvPr/>
          </p:nvCxnSpPr>
          <p:spPr>
            <a:xfrm>
              <a:off x="6160036" y="3442925"/>
              <a:ext cx="22386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44"/>
            <p:cNvCxnSpPr/>
            <p:nvPr/>
          </p:nvCxnSpPr>
          <p:spPr>
            <a:xfrm>
              <a:off x="8077381" y="3126388"/>
              <a:ext cx="0" cy="316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8" name="Google Shape;668;p44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프로젝트 후기</a:t>
            </a:r>
            <a:endParaRPr sz="2800" dirty="0"/>
          </a:p>
        </p:txBody>
      </p:sp>
      <p:sp>
        <p:nvSpPr>
          <p:cNvPr id="671" name="Google Shape;671;p44"/>
          <p:cNvSpPr txBox="1">
            <a:spLocks noGrp="1"/>
          </p:cNvSpPr>
          <p:nvPr>
            <p:ph type="title"/>
          </p:nvPr>
        </p:nvSpPr>
        <p:spPr>
          <a:xfrm>
            <a:off x="464212" y="1175982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이 동 건</a:t>
            </a:r>
            <a:endParaRPr sz="1400" dirty="0"/>
          </a:p>
        </p:txBody>
      </p:sp>
      <p:sp>
        <p:nvSpPr>
          <p:cNvPr id="672" name="Google Shape;672;p44"/>
          <p:cNvSpPr txBox="1">
            <a:spLocks noGrp="1"/>
          </p:cNvSpPr>
          <p:nvPr>
            <p:ph type="subTitle" idx="1"/>
          </p:nvPr>
        </p:nvSpPr>
        <p:spPr>
          <a:xfrm>
            <a:off x="510789" y="1480375"/>
            <a:ext cx="2226289" cy="13011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dirty="0"/>
              <a:t> </a:t>
            </a:r>
            <a:r>
              <a:rPr lang="ko-KR" altLang="en-US" sz="1000" dirty="0"/>
              <a:t>이번 프로젝트를 통해 </a:t>
            </a:r>
            <a:r>
              <a:rPr lang="en-US" altLang="ko-KR" sz="1000" dirty="0"/>
              <a:t>Back</a:t>
            </a:r>
            <a:r>
              <a:rPr lang="ko-KR" altLang="en-US" sz="1000" dirty="0"/>
              <a:t>단 에서 </a:t>
            </a:r>
            <a:r>
              <a:rPr lang="en-US" altLang="ko-KR" sz="1000" dirty="0"/>
              <a:t>Data</a:t>
            </a:r>
            <a:r>
              <a:rPr lang="ko-KR" altLang="en-US" sz="1000" dirty="0"/>
              <a:t>를 전달해주고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Front</a:t>
            </a:r>
            <a:r>
              <a:rPr lang="ko-KR" altLang="en-US" sz="1000" dirty="0"/>
              <a:t>에서의 </a:t>
            </a:r>
            <a:r>
              <a:rPr lang="en-US" altLang="ko-KR" sz="1000" dirty="0"/>
              <a:t>Value</a:t>
            </a:r>
            <a:r>
              <a:rPr lang="ko-KR" altLang="en-US" sz="1000" dirty="0"/>
              <a:t>들을 </a:t>
            </a:r>
            <a:r>
              <a:rPr lang="en-US" altLang="ko-KR" sz="1000" dirty="0"/>
              <a:t>Back</a:t>
            </a:r>
            <a:r>
              <a:rPr lang="ko-KR" altLang="en-US" sz="1000" dirty="0"/>
              <a:t>단으로 전달 되는 상호 작용을 이해할 수 있었다</a:t>
            </a:r>
            <a:r>
              <a:rPr lang="en-US" altLang="ko-KR" sz="1000" dirty="0"/>
              <a:t>. </a:t>
            </a:r>
            <a:r>
              <a:rPr lang="ko-KR" altLang="en-US" sz="1000" dirty="0"/>
              <a:t>또한 웹의 기초가 되는 로그인</a:t>
            </a:r>
            <a:r>
              <a:rPr lang="en-US" altLang="ko-KR" sz="1000" dirty="0"/>
              <a:t>, </a:t>
            </a:r>
            <a:r>
              <a:rPr lang="ko-KR" altLang="en-US" sz="1000" dirty="0"/>
              <a:t>게시판</a:t>
            </a:r>
            <a:r>
              <a:rPr lang="en-US" altLang="ko-KR" sz="1000" dirty="0"/>
              <a:t>, </a:t>
            </a:r>
            <a:r>
              <a:rPr lang="ko-KR" altLang="en-US" sz="1000" dirty="0"/>
              <a:t>댓글 등을 설계해보니 그 중요성을 느낄 수 있었다</a:t>
            </a:r>
            <a:r>
              <a:rPr lang="en-US" altLang="ko-KR" sz="1000" dirty="0"/>
              <a:t>.</a:t>
            </a:r>
            <a:endParaRPr sz="1000" dirty="0"/>
          </a:p>
        </p:txBody>
      </p:sp>
      <p:sp>
        <p:nvSpPr>
          <p:cNvPr id="673" name="Google Shape;673;p44"/>
          <p:cNvSpPr txBox="1">
            <a:spLocks noGrp="1"/>
          </p:cNvSpPr>
          <p:nvPr>
            <p:ph type="title" idx="2"/>
          </p:nvPr>
        </p:nvSpPr>
        <p:spPr>
          <a:xfrm>
            <a:off x="3163487" y="1175982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이 준 민</a:t>
            </a:r>
            <a:endParaRPr sz="1400" dirty="0"/>
          </a:p>
        </p:txBody>
      </p:sp>
      <p:sp>
        <p:nvSpPr>
          <p:cNvPr id="674" name="Google Shape;674;p44"/>
          <p:cNvSpPr txBox="1">
            <a:spLocks noGrp="1"/>
          </p:cNvSpPr>
          <p:nvPr>
            <p:ph type="subTitle" idx="3"/>
          </p:nvPr>
        </p:nvSpPr>
        <p:spPr>
          <a:xfrm>
            <a:off x="3223244" y="1495471"/>
            <a:ext cx="2237272" cy="13012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/>
              <a:t>데이터베이스 안에 있는 테마이름과 이미지 이름을 가져와 자바스크립트에 사용하고 싶었는데 원활하게 되지 않아 어려움을 겪었습니다</a:t>
            </a:r>
            <a:r>
              <a:rPr lang="en-US" altLang="ko-KR" sz="9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/>
              <a:t>또한 처음 보는 개념들이 많아져 이해하면서 </a:t>
            </a:r>
            <a:r>
              <a:rPr lang="ko-KR" altLang="en-US" sz="900" dirty="0" err="1"/>
              <a:t>숙지하다보니</a:t>
            </a:r>
            <a:r>
              <a:rPr lang="ko-KR" altLang="en-US" sz="900" dirty="0"/>
              <a:t> 팀원분들과 협업으로 프로젝트를 </a:t>
            </a:r>
            <a:r>
              <a:rPr lang="ko-KR" altLang="en-US" sz="900" dirty="0" err="1"/>
              <a:t>마칠수있어서</a:t>
            </a:r>
            <a:r>
              <a:rPr lang="ko-KR" altLang="en-US" sz="900" dirty="0"/>
              <a:t> </a:t>
            </a:r>
            <a:r>
              <a:rPr lang="ko-KR" altLang="en-US" sz="900" dirty="0" err="1"/>
              <a:t>다행이였다</a:t>
            </a:r>
            <a:endParaRPr sz="900" dirty="0"/>
          </a:p>
        </p:txBody>
      </p:sp>
      <p:sp>
        <p:nvSpPr>
          <p:cNvPr id="675" name="Google Shape;675;p44"/>
          <p:cNvSpPr txBox="1">
            <a:spLocks noGrp="1"/>
          </p:cNvSpPr>
          <p:nvPr>
            <p:ph type="title" idx="6"/>
          </p:nvPr>
        </p:nvSpPr>
        <p:spPr>
          <a:xfrm>
            <a:off x="1660266" y="3281333"/>
            <a:ext cx="2279971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최 윤 석</a:t>
            </a:r>
            <a:endParaRPr sz="1400" dirty="0"/>
          </a:p>
        </p:txBody>
      </p:sp>
      <p:sp>
        <p:nvSpPr>
          <p:cNvPr id="676" name="Google Shape;676;p44"/>
          <p:cNvSpPr txBox="1">
            <a:spLocks noGrp="1"/>
          </p:cNvSpPr>
          <p:nvPr>
            <p:ph type="subTitle" idx="7"/>
          </p:nvPr>
        </p:nvSpPr>
        <p:spPr>
          <a:xfrm>
            <a:off x="1726951" y="3583657"/>
            <a:ext cx="2461000" cy="11791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ko-KR" altLang="en-US" sz="1000" dirty="0"/>
              <a:t>웹을 배우고 바로 응용으로 들어가 새로운 기술을 많이 경험한 점이 좋았습니다</a:t>
            </a:r>
            <a:r>
              <a:rPr lang="en-US" altLang="ko-KR" sz="1000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000" dirty="0"/>
              <a:t>어려운 프로젝트여서 걱정도 하고 어려움도 겪었지만 팀원들이 제 몫만큼 더 해주어서 미안하고 고마웠습니다</a:t>
            </a:r>
            <a:r>
              <a:rPr lang="en-US" altLang="ko-KR" sz="1000" dirty="0"/>
              <a:t>.</a:t>
            </a:r>
            <a:endParaRPr sz="1000" dirty="0"/>
          </a:p>
        </p:txBody>
      </p:sp>
      <p:sp>
        <p:nvSpPr>
          <p:cNvPr id="677" name="Google Shape;677;p44"/>
          <p:cNvSpPr txBox="1">
            <a:spLocks noGrp="1"/>
          </p:cNvSpPr>
          <p:nvPr>
            <p:ph type="title" idx="8"/>
          </p:nvPr>
        </p:nvSpPr>
        <p:spPr>
          <a:xfrm>
            <a:off x="5862762" y="1175982"/>
            <a:ext cx="20727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정 의 찬</a:t>
            </a:r>
            <a:endParaRPr sz="1400" dirty="0"/>
          </a:p>
        </p:txBody>
      </p:sp>
      <p:sp>
        <p:nvSpPr>
          <p:cNvPr id="678" name="Google Shape;678;p44"/>
          <p:cNvSpPr txBox="1">
            <a:spLocks noGrp="1"/>
          </p:cNvSpPr>
          <p:nvPr>
            <p:ph type="subTitle" idx="9"/>
          </p:nvPr>
        </p:nvSpPr>
        <p:spPr>
          <a:xfrm>
            <a:off x="5926417" y="1488544"/>
            <a:ext cx="2237272" cy="13081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/>
              <a:t>프로젝트를 시작하면서 </a:t>
            </a:r>
            <a:r>
              <a:rPr lang="en-US" altLang="ko-KR" sz="900" dirty="0" err="1"/>
              <a:t>css</a:t>
            </a:r>
            <a:r>
              <a:rPr lang="en-US" altLang="ko-KR" sz="900" dirty="0"/>
              <a:t> </a:t>
            </a:r>
            <a:r>
              <a:rPr lang="ko-KR" altLang="en-US" sz="900" dirty="0"/>
              <a:t>의 설정과 </a:t>
            </a:r>
            <a:r>
              <a:rPr lang="en-US" altLang="ko-KR" sz="900" dirty="0"/>
              <a:t>html </a:t>
            </a:r>
            <a:r>
              <a:rPr lang="ko-KR" altLang="en-US" sz="900" dirty="0"/>
              <a:t>구성 자바 스크립트의 이해 하는 시간 대비 결과물이 좋지 않았다</a:t>
            </a:r>
            <a:r>
              <a:rPr lang="en-US" altLang="ko-KR" sz="900" dirty="0"/>
              <a:t>.</a:t>
            </a:r>
            <a:endParaRPr lang="ko-KR" altLang="en-US" sz="9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/>
              <a:t>자바스크립트 에 의존하지 않고 </a:t>
            </a:r>
            <a:r>
              <a:rPr lang="en-US" altLang="ko-KR" sz="900" dirty="0"/>
              <a:t>html </a:t>
            </a:r>
            <a:r>
              <a:rPr lang="ko-KR" altLang="en-US" sz="900" dirty="0"/>
              <a:t>내에서 해결하려는 고정관념과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900" dirty="0"/>
              <a:t>block</a:t>
            </a:r>
            <a:r>
              <a:rPr lang="ko-KR" altLang="en-US" sz="900" dirty="0"/>
              <a:t>를 사용하지 않으려는 습관을 버려 효율을 </a:t>
            </a:r>
            <a:r>
              <a:rPr lang="ko-KR" altLang="en-US" sz="900" dirty="0" err="1"/>
              <a:t>높여야겠다</a:t>
            </a:r>
            <a:endParaRPr lang="en-US" altLang="ko-KR" sz="900" dirty="0"/>
          </a:p>
        </p:txBody>
      </p:sp>
      <p:sp>
        <p:nvSpPr>
          <p:cNvPr id="679" name="Google Shape;679;p44"/>
          <p:cNvSpPr txBox="1">
            <a:spLocks noGrp="1"/>
          </p:cNvSpPr>
          <p:nvPr>
            <p:ph type="title" idx="13"/>
          </p:nvPr>
        </p:nvSpPr>
        <p:spPr>
          <a:xfrm>
            <a:off x="4761322" y="3281333"/>
            <a:ext cx="2279971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400" dirty="0"/>
              <a:t>유 윤 희</a:t>
            </a:r>
            <a:endParaRPr sz="1400" dirty="0"/>
          </a:p>
        </p:txBody>
      </p:sp>
      <p:sp>
        <p:nvSpPr>
          <p:cNvPr id="680" name="Google Shape;680;p44"/>
          <p:cNvSpPr txBox="1">
            <a:spLocks noGrp="1"/>
          </p:cNvSpPr>
          <p:nvPr>
            <p:ph type="subTitle" idx="14"/>
          </p:nvPr>
        </p:nvSpPr>
        <p:spPr>
          <a:xfrm>
            <a:off x="4811120" y="3583657"/>
            <a:ext cx="2461000" cy="11791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900" dirty="0"/>
              <a:t>데이터를 핸들링하고 웹으로 전달해 활용하는 과정에서는 난관에 부딪혀도 팀원들과 함께 문제를 금방 해결할 수 있었지만</a:t>
            </a:r>
            <a:r>
              <a:rPr lang="en-US" altLang="ko-KR" sz="900" dirty="0"/>
              <a:t>,  </a:t>
            </a:r>
            <a:r>
              <a:rPr lang="ko-KR" altLang="en-US" sz="900" dirty="0"/>
              <a:t>오히려 프론트 엔드</a:t>
            </a:r>
            <a:r>
              <a:rPr lang="en-US" altLang="ko-KR" sz="900" dirty="0"/>
              <a:t> </a:t>
            </a:r>
            <a:r>
              <a:rPr lang="ko-KR" altLang="en-US" sz="900" dirty="0"/>
              <a:t>언어를 통해 원하는 이벤트를 처리하거나 </a:t>
            </a:r>
            <a:r>
              <a:rPr lang="en-US" altLang="ko-KR" sz="900" dirty="0"/>
              <a:t>back</a:t>
            </a:r>
            <a:r>
              <a:rPr lang="ko-KR" altLang="en-US" sz="900" dirty="0"/>
              <a:t>단의 자료형을 다루는 과정에서 어려움을 많이 겪었습니다</a:t>
            </a:r>
            <a:r>
              <a:rPr lang="en-US" altLang="ko-KR" sz="900" dirty="0"/>
              <a:t>. </a:t>
            </a:r>
            <a:endParaRPr sz="900" dirty="0"/>
          </a:p>
        </p:txBody>
      </p: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7B03E3C2-47A3-5DF9-F77B-BD2DCA5B7B6E}"/>
              </a:ext>
            </a:extLst>
          </p:cNvPr>
          <p:cNvSpPr txBox="1">
            <a:spLocks/>
          </p:cNvSpPr>
          <p:nvPr/>
        </p:nvSpPr>
        <p:spPr>
          <a:xfrm>
            <a:off x="566783" y="171004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ko-KR" altLang="en-US" sz="1600" dirty="0">
                <a:solidFill>
                  <a:schemeClr val="accent1"/>
                </a:solidFill>
              </a:rPr>
              <a:t>피드백 및 후기</a:t>
            </a:r>
            <a:endParaRPr lang="en-US" sz="1600" dirty="0">
              <a:solidFill>
                <a:schemeClr val="accent1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D095A5E-09F2-A4AE-44CF-4990F270578E}"/>
              </a:ext>
            </a:extLst>
          </p:cNvPr>
          <p:cNvCxnSpPr/>
          <p:nvPr/>
        </p:nvCxnSpPr>
        <p:spPr>
          <a:xfrm>
            <a:off x="0" y="3358315"/>
            <a:ext cx="858982" cy="12898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FF9A0B-294A-6E73-0B8B-421434A620FA}"/>
              </a:ext>
            </a:extLst>
          </p:cNvPr>
          <p:cNvCxnSpPr/>
          <p:nvPr/>
        </p:nvCxnSpPr>
        <p:spPr>
          <a:xfrm>
            <a:off x="8424000" y="3408590"/>
            <a:ext cx="858982" cy="12898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A9F1B68-4198-9FE0-D5FD-730F6F540265}"/>
              </a:ext>
            </a:extLst>
          </p:cNvPr>
          <p:cNvCxnSpPr/>
          <p:nvPr/>
        </p:nvCxnSpPr>
        <p:spPr>
          <a:xfrm>
            <a:off x="7854163" y="-451121"/>
            <a:ext cx="858982" cy="128988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68"/>
          <p:cNvSpPr txBox="1">
            <a:spLocks noGrp="1"/>
          </p:cNvSpPr>
          <p:nvPr>
            <p:ph type="ctrTitle"/>
          </p:nvPr>
        </p:nvSpPr>
        <p:spPr>
          <a:xfrm>
            <a:off x="2240250" y="973076"/>
            <a:ext cx="4663500" cy="7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704" name="Google Shape;1704;p68"/>
          <p:cNvSpPr txBox="1">
            <a:spLocks noGrp="1"/>
          </p:cNvSpPr>
          <p:nvPr>
            <p:ph type="subTitle" idx="1"/>
          </p:nvPr>
        </p:nvSpPr>
        <p:spPr>
          <a:xfrm>
            <a:off x="1239983" y="2046807"/>
            <a:ext cx="6657108" cy="10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linkClick r:id="rId3"/>
              </a:rPr>
              <a:t>CYS : </a:t>
            </a:r>
            <a:r>
              <a:rPr lang="en-US" dirty="0" err="1">
                <a:hlinkClick r:id="rId3"/>
              </a:rPr>
              <a:t>yoktoke</a:t>
            </a:r>
            <a:r>
              <a:rPr lang="en" dirty="0">
                <a:hlinkClick r:id="rId3"/>
              </a:rPr>
              <a:t>@naver.</a:t>
            </a:r>
            <a:r>
              <a:rPr lang="en-US" dirty="0">
                <a:hlinkClick r:id="rId3"/>
              </a:rPr>
              <a:t>com</a:t>
            </a:r>
            <a:r>
              <a:rPr lang="en-US" dirty="0"/>
              <a:t> / LDG : </a:t>
            </a:r>
            <a:r>
              <a:rPr lang="en-US" dirty="0">
                <a:hlinkClick r:id="rId4"/>
              </a:rPr>
              <a:t>movegun007@naver.com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JEC : </a:t>
            </a:r>
            <a:r>
              <a:rPr lang="en-US" dirty="0">
                <a:hlinkClick r:id="rId5"/>
              </a:rPr>
              <a:t>cks4315@naver.com</a:t>
            </a:r>
            <a:r>
              <a:rPr lang="en-US" dirty="0"/>
              <a:t> / LJM : </a:t>
            </a:r>
            <a:r>
              <a:rPr lang="en-US" dirty="0">
                <a:hlinkClick r:id="rId6"/>
              </a:rPr>
              <a:t>wsx683@naver.com</a:t>
            </a:r>
            <a:endParaRPr lang="en-US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YYH : ynverse@naver.com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993008E6-8DFA-E4DC-C6B4-F0D599685993}"/>
              </a:ext>
            </a:extLst>
          </p:cNvPr>
          <p:cNvCxnSpPr/>
          <p:nvPr/>
        </p:nvCxnSpPr>
        <p:spPr>
          <a:xfrm>
            <a:off x="547255" y="526473"/>
            <a:ext cx="0" cy="25997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3A33BBD-CB32-3531-F981-7766D4A2BCEB}"/>
              </a:ext>
            </a:extLst>
          </p:cNvPr>
          <p:cNvCxnSpPr/>
          <p:nvPr/>
        </p:nvCxnSpPr>
        <p:spPr>
          <a:xfrm>
            <a:off x="8742219" y="2313709"/>
            <a:ext cx="0" cy="2599734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7F61FD1-046B-E28A-8F14-FF12619EE3AA}"/>
              </a:ext>
            </a:extLst>
          </p:cNvPr>
          <p:cNvCxnSpPr/>
          <p:nvPr/>
        </p:nvCxnSpPr>
        <p:spPr>
          <a:xfrm>
            <a:off x="7606145" y="263236"/>
            <a:ext cx="153785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897AF64-51D5-6392-BB90-E0AC7485CDA9}"/>
              </a:ext>
            </a:extLst>
          </p:cNvPr>
          <p:cNvCxnSpPr/>
          <p:nvPr/>
        </p:nvCxnSpPr>
        <p:spPr>
          <a:xfrm>
            <a:off x="-131619" y="4913443"/>
            <a:ext cx="1537855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8"/>
          <p:cNvGrpSpPr/>
          <p:nvPr/>
        </p:nvGrpSpPr>
        <p:grpSpPr>
          <a:xfrm>
            <a:off x="1501244" y="1269775"/>
            <a:ext cx="6141512" cy="3049729"/>
            <a:chOff x="1501244" y="1269775"/>
            <a:chExt cx="6141512" cy="3049729"/>
          </a:xfrm>
        </p:grpSpPr>
        <p:sp>
          <p:nvSpPr>
            <p:cNvPr id="373" name="Google Shape;373;p38"/>
            <p:cNvSpPr/>
            <p:nvPr/>
          </p:nvSpPr>
          <p:spPr>
            <a:xfrm>
              <a:off x="1750456" y="1458704"/>
              <a:ext cx="5892300" cy="2860800"/>
            </a:xfrm>
            <a:prstGeom prst="rect">
              <a:avLst/>
            </a:prstGeom>
            <a:solidFill>
              <a:schemeClr val="dk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1501244" y="1269786"/>
              <a:ext cx="5892300" cy="2860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38"/>
            <p:cNvGrpSpPr/>
            <p:nvPr/>
          </p:nvGrpSpPr>
          <p:grpSpPr>
            <a:xfrm>
              <a:off x="7004481" y="1375279"/>
              <a:ext cx="184200" cy="184200"/>
              <a:chOff x="8300831" y="1364305"/>
              <a:chExt cx="184200" cy="184200"/>
            </a:xfrm>
          </p:grpSpPr>
          <p:cxnSp>
            <p:nvCxnSpPr>
              <p:cNvPr id="376" name="Google Shape;376;p38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38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78" name="Google Shape;378;p38"/>
            <p:cNvCxnSpPr/>
            <p:nvPr/>
          </p:nvCxnSpPr>
          <p:spPr>
            <a:xfrm>
              <a:off x="1503025" y="1655775"/>
              <a:ext cx="5890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38"/>
            <p:cNvCxnSpPr/>
            <p:nvPr/>
          </p:nvCxnSpPr>
          <p:spPr>
            <a:xfrm>
              <a:off x="6807125" y="1269775"/>
              <a:ext cx="0" cy="3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2300444" y="2627872"/>
            <a:ext cx="42939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프로젝트 개요</a:t>
            </a:r>
            <a:endParaRPr dirty="0"/>
          </a:p>
        </p:txBody>
      </p:sp>
      <p:sp>
        <p:nvSpPr>
          <p:cNvPr id="381" name="Google Shape;381;p38"/>
          <p:cNvSpPr txBox="1">
            <a:spLocks noGrp="1"/>
          </p:cNvSpPr>
          <p:nvPr>
            <p:ph type="title" idx="2"/>
          </p:nvPr>
        </p:nvSpPr>
        <p:spPr>
          <a:xfrm>
            <a:off x="2871944" y="174133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2" name="Google Shape;382;p38"/>
          <p:cNvSpPr txBox="1">
            <a:spLocks noGrp="1"/>
          </p:cNvSpPr>
          <p:nvPr>
            <p:ph type="subTitle" idx="1"/>
          </p:nvPr>
        </p:nvSpPr>
        <p:spPr>
          <a:xfrm>
            <a:off x="2267294" y="3625107"/>
            <a:ext cx="436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팀원소개    </a:t>
            </a:r>
            <a:r>
              <a:rPr lang="en-US" altLang="ko-KR" sz="1200" dirty="0"/>
              <a:t>- </a:t>
            </a:r>
            <a:r>
              <a:rPr lang="ko-KR" altLang="en-US" sz="1200" dirty="0"/>
              <a:t>주제선정    </a:t>
            </a:r>
            <a:r>
              <a:rPr lang="en-US" altLang="ko-KR" sz="1200" dirty="0"/>
              <a:t>- </a:t>
            </a:r>
            <a:r>
              <a:rPr lang="ko-KR" altLang="en-US" sz="1200" dirty="0"/>
              <a:t>사용기술    </a:t>
            </a:r>
            <a:r>
              <a:rPr lang="en-US" altLang="ko-KR" sz="1200" dirty="0"/>
              <a:t>- </a:t>
            </a:r>
            <a:r>
              <a:rPr lang="ko-KR" altLang="en-US" sz="1200" dirty="0"/>
              <a:t>진행방향 </a:t>
            </a:r>
            <a:endParaRPr sz="1200" dirty="0"/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3983300" y="2580749"/>
            <a:ext cx="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E0AA79FC-826C-669E-CB41-52498AD48CCA}"/>
              </a:ext>
            </a:extLst>
          </p:cNvPr>
          <p:cNvSpPr txBox="1">
            <a:spLocks/>
          </p:cNvSpPr>
          <p:nvPr/>
        </p:nvSpPr>
        <p:spPr>
          <a:xfrm>
            <a:off x="6273468" y="510438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altLang="ko-KR" sz="2000" dirty="0">
                <a:solidFill>
                  <a:schemeClr val="bg2"/>
                </a:solidFill>
              </a:rPr>
              <a:t>Project Plan</a:t>
            </a:r>
            <a:endParaRPr lang="en-US" sz="2000" dirty="0">
              <a:solidFill>
                <a:schemeClr val="bg2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00A32E6-634E-1FBF-5162-C9B91B70592A}"/>
              </a:ext>
            </a:extLst>
          </p:cNvPr>
          <p:cNvCxnSpPr/>
          <p:nvPr/>
        </p:nvCxnSpPr>
        <p:spPr>
          <a:xfrm flipV="1">
            <a:off x="242455" y="0"/>
            <a:ext cx="0" cy="11568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D1A8722-3945-24DB-7C2C-E0B249C21709}"/>
              </a:ext>
            </a:extLst>
          </p:cNvPr>
          <p:cNvCxnSpPr/>
          <p:nvPr/>
        </p:nvCxnSpPr>
        <p:spPr>
          <a:xfrm flipV="1">
            <a:off x="8492836" y="3193473"/>
            <a:ext cx="997528" cy="13508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55"/>
          <p:cNvSpPr>
            <a:spLocks noChangeAspect="1"/>
          </p:cNvSpPr>
          <p:nvPr/>
        </p:nvSpPr>
        <p:spPr>
          <a:xfrm>
            <a:off x="1042219" y="1752323"/>
            <a:ext cx="1392960" cy="147792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1" name="Google Shape;901;p55"/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 l="23154" t="-4525" r="28475" b="13284"/>
          <a:stretch/>
        </p:blipFill>
        <p:spPr>
          <a:xfrm>
            <a:off x="940344" y="1666373"/>
            <a:ext cx="1392960" cy="14779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02" name="Google Shape;902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1715178" cy="5727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조원 소개</a:t>
            </a:r>
            <a:endParaRPr sz="2800" dirty="0"/>
          </a:p>
        </p:txBody>
      </p:sp>
      <p:sp>
        <p:nvSpPr>
          <p:cNvPr id="903" name="Google Shape;903;p55"/>
          <p:cNvSpPr txBox="1">
            <a:spLocks noGrp="1" noChangeAspect="1"/>
          </p:cNvSpPr>
          <p:nvPr>
            <p:ph type="title" idx="2"/>
          </p:nvPr>
        </p:nvSpPr>
        <p:spPr>
          <a:xfrm>
            <a:off x="710416" y="3431856"/>
            <a:ext cx="1869120" cy="2047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>
                <a:solidFill>
                  <a:schemeClr val="bg2"/>
                </a:solidFill>
              </a:rPr>
              <a:t>최 윤 석</a:t>
            </a:r>
            <a:endParaRPr sz="1600" dirty="0">
              <a:solidFill>
                <a:schemeClr val="bg2"/>
              </a:solidFill>
            </a:endParaRPr>
          </a:p>
        </p:txBody>
      </p:sp>
      <p:sp>
        <p:nvSpPr>
          <p:cNvPr id="904" name="Google Shape;904;p55"/>
          <p:cNvSpPr txBox="1">
            <a:spLocks noGrp="1" noChangeAspect="1"/>
          </p:cNvSpPr>
          <p:nvPr>
            <p:ph type="subTitle" idx="1"/>
          </p:nvPr>
        </p:nvSpPr>
        <p:spPr>
          <a:xfrm>
            <a:off x="710416" y="3759740"/>
            <a:ext cx="1869120" cy="367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Front, Back </a:t>
            </a:r>
            <a:r>
              <a:rPr lang="ko-KR" altLang="en-US" sz="1100" dirty="0"/>
              <a:t>보조</a:t>
            </a:r>
            <a:endParaRPr lang="en-US" altLang="ko-KR" sz="11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PPT</a:t>
            </a:r>
            <a:endParaRPr lang="ko-KR" altLang="en-US" sz="1100" dirty="0"/>
          </a:p>
        </p:txBody>
      </p:sp>
      <p:sp>
        <p:nvSpPr>
          <p:cNvPr id="905" name="Google Shape;905;p55"/>
          <p:cNvSpPr txBox="1">
            <a:spLocks noGrp="1" noChangeAspect="1"/>
          </p:cNvSpPr>
          <p:nvPr>
            <p:ph type="title" idx="3"/>
          </p:nvPr>
        </p:nvSpPr>
        <p:spPr>
          <a:xfrm>
            <a:off x="4801314" y="791780"/>
            <a:ext cx="1869120" cy="2047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이 동 건</a:t>
            </a:r>
            <a:endParaRPr sz="1600" dirty="0"/>
          </a:p>
        </p:txBody>
      </p:sp>
      <p:sp>
        <p:nvSpPr>
          <p:cNvPr id="906" name="Google Shape;906;p55"/>
          <p:cNvSpPr txBox="1">
            <a:spLocks noGrp="1" noChangeAspect="1"/>
          </p:cNvSpPr>
          <p:nvPr>
            <p:ph type="subTitle" idx="4"/>
          </p:nvPr>
        </p:nvSpPr>
        <p:spPr>
          <a:xfrm>
            <a:off x="4801314" y="1119664"/>
            <a:ext cx="1869120" cy="367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Back-end </a:t>
            </a:r>
            <a:r>
              <a:rPr lang="ko-KR" altLang="en-US" sz="1100" dirty="0"/>
              <a:t>전반</a:t>
            </a:r>
            <a:endParaRPr sz="1100" dirty="0"/>
          </a:p>
        </p:txBody>
      </p:sp>
      <p:sp>
        <p:nvSpPr>
          <p:cNvPr id="907" name="Google Shape;907;p55"/>
          <p:cNvSpPr txBox="1">
            <a:spLocks noGrp="1" noChangeAspect="1"/>
          </p:cNvSpPr>
          <p:nvPr>
            <p:ph type="title" idx="5"/>
          </p:nvPr>
        </p:nvSpPr>
        <p:spPr>
          <a:xfrm>
            <a:off x="5204309" y="1666797"/>
            <a:ext cx="1869120" cy="2047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600" dirty="0"/>
              <a:t>유 윤 희</a:t>
            </a:r>
            <a:endParaRPr sz="1600" dirty="0"/>
          </a:p>
        </p:txBody>
      </p:sp>
      <p:sp>
        <p:nvSpPr>
          <p:cNvPr id="908" name="Google Shape;908;p55"/>
          <p:cNvSpPr txBox="1">
            <a:spLocks noGrp="1" noChangeAspect="1"/>
          </p:cNvSpPr>
          <p:nvPr>
            <p:ph type="subTitle" idx="6"/>
          </p:nvPr>
        </p:nvSpPr>
        <p:spPr>
          <a:xfrm>
            <a:off x="5204309" y="1994681"/>
            <a:ext cx="1869120" cy="3679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Front-end </a:t>
            </a:r>
            <a:r>
              <a:rPr lang="ko-KR" altLang="en-US" sz="1100" dirty="0"/>
              <a:t>전반</a:t>
            </a:r>
            <a:endParaRPr sz="1100" dirty="0"/>
          </a:p>
        </p:txBody>
      </p:sp>
      <p:cxnSp>
        <p:nvCxnSpPr>
          <p:cNvPr id="909" name="Google Shape;909;p55"/>
          <p:cNvCxnSpPr>
            <a:cxnSpLocks noChangeAspect="1"/>
          </p:cNvCxnSpPr>
          <p:nvPr/>
        </p:nvCxnSpPr>
        <p:spPr>
          <a:xfrm>
            <a:off x="938950" y="1822884"/>
            <a:ext cx="139632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10" name="Google Shape;910;p55"/>
          <p:cNvGrpSpPr>
            <a:grpSpLocks noChangeAspect="1"/>
          </p:cNvGrpSpPr>
          <p:nvPr/>
        </p:nvGrpSpPr>
        <p:grpSpPr>
          <a:xfrm>
            <a:off x="938944" y="1666360"/>
            <a:ext cx="1396320" cy="160570"/>
            <a:chOff x="965963" y="1456812"/>
            <a:chExt cx="1745400" cy="200713"/>
          </a:xfrm>
        </p:grpSpPr>
        <p:sp>
          <p:nvSpPr>
            <p:cNvPr id="911" name="Google Shape;911;p55"/>
            <p:cNvSpPr/>
            <p:nvPr/>
          </p:nvSpPr>
          <p:spPr>
            <a:xfrm>
              <a:off x="965963" y="1456825"/>
              <a:ext cx="1745400" cy="20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2" name="Google Shape;912;p55"/>
            <p:cNvGrpSpPr/>
            <p:nvPr/>
          </p:nvGrpSpPr>
          <p:grpSpPr>
            <a:xfrm>
              <a:off x="2569840" y="1517047"/>
              <a:ext cx="67067" cy="67067"/>
              <a:chOff x="8300831" y="1409138"/>
              <a:chExt cx="184200" cy="184200"/>
            </a:xfrm>
          </p:grpSpPr>
          <p:cxnSp>
            <p:nvCxnSpPr>
              <p:cNvPr id="913" name="Google Shape;913;p55"/>
              <p:cNvCxnSpPr/>
              <p:nvPr/>
            </p:nvCxnSpPr>
            <p:spPr>
              <a:xfrm>
                <a:off x="8300831" y="1409138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14" name="Google Shape;914;p55"/>
              <p:cNvCxnSpPr/>
              <p:nvPr/>
            </p:nvCxnSpPr>
            <p:spPr>
              <a:xfrm flipH="1">
                <a:off x="8304047" y="1409294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15" name="Google Shape;915;p55"/>
            <p:cNvCxnSpPr/>
            <p:nvPr/>
          </p:nvCxnSpPr>
          <p:spPr>
            <a:xfrm>
              <a:off x="2501224" y="1456812"/>
              <a:ext cx="0" cy="20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16" name="Google Shape;916;p55"/>
          <p:cNvSpPr>
            <a:spLocks noChangeAspect="1"/>
          </p:cNvSpPr>
          <p:nvPr/>
        </p:nvSpPr>
        <p:spPr>
          <a:xfrm>
            <a:off x="3408354" y="877743"/>
            <a:ext cx="1392960" cy="14779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17" name="Google Shape;917;p55"/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22409" r="30648" b="11457"/>
          <a:stretch/>
        </p:blipFill>
        <p:spPr>
          <a:xfrm>
            <a:off x="3306479" y="791793"/>
            <a:ext cx="1392960" cy="14779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18" name="Google Shape;918;p55"/>
          <p:cNvGrpSpPr>
            <a:grpSpLocks noChangeAspect="1"/>
          </p:cNvGrpSpPr>
          <p:nvPr/>
        </p:nvGrpSpPr>
        <p:grpSpPr>
          <a:xfrm>
            <a:off x="3305079" y="791780"/>
            <a:ext cx="1396326" cy="160570"/>
            <a:chOff x="3649750" y="1456812"/>
            <a:chExt cx="1745407" cy="200713"/>
          </a:xfrm>
        </p:grpSpPr>
        <p:sp>
          <p:nvSpPr>
            <p:cNvPr id="919" name="Google Shape;919;p55"/>
            <p:cNvSpPr/>
            <p:nvPr/>
          </p:nvSpPr>
          <p:spPr>
            <a:xfrm>
              <a:off x="3649750" y="1456825"/>
              <a:ext cx="1745400" cy="20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0" name="Google Shape;920;p55"/>
            <p:cNvGrpSpPr/>
            <p:nvPr/>
          </p:nvGrpSpPr>
          <p:grpSpPr>
            <a:xfrm>
              <a:off x="5253627" y="1517047"/>
              <a:ext cx="67067" cy="67067"/>
              <a:chOff x="8300831" y="1409138"/>
              <a:chExt cx="184200" cy="184200"/>
            </a:xfrm>
          </p:grpSpPr>
          <p:cxnSp>
            <p:nvCxnSpPr>
              <p:cNvPr id="921" name="Google Shape;921;p55"/>
              <p:cNvCxnSpPr/>
              <p:nvPr/>
            </p:nvCxnSpPr>
            <p:spPr>
              <a:xfrm>
                <a:off x="8300831" y="1409138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22" name="Google Shape;922;p55"/>
              <p:cNvCxnSpPr/>
              <p:nvPr/>
            </p:nvCxnSpPr>
            <p:spPr>
              <a:xfrm flipH="1">
                <a:off x="8304047" y="1409294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23" name="Google Shape;923;p55"/>
            <p:cNvCxnSpPr/>
            <p:nvPr/>
          </p:nvCxnSpPr>
          <p:spPr>
            <a:xfrm>
              <a:off x="3649757" y="1654898"/>
              <a:ext cx="174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4" name="Google Shape;924;p55"/>
            <p:cNvCxnSpPr/>
            <p:nvPr/>
          </p:nvCxnSpPr>
          <p:spPr>
            <a:xfrm>
              <a:off x="5185012" y="1456812"/>
              <a:ext cx="0" cy="20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25" name="Google Shape;925;p55"/>
          <p:cNvSpPr>
            <a:spLocks noChangeAspect="1"/>
          </p:cNvSpPr>
          <p:nvPr/>
        </p:nvSpPr>
        <p:spPr>
          <a:xfrm>
            <a:off x="7193185" y="884681"/>
            <a:ext cx="1392960" cy="147792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6" name="Google Shape;926;p55"/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28231" t="-3889" r="18751" b="3890"/>
          <a:stretch/>
        </p:blipFill>
        <p:spPr>
          <a:xfrm>
            <a:off x="7091310" y="798731"/>
            <a:ext cx="1392960" cy="14779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27" name="Google Shape;927;p55"/>
          <p:cNvGrpSpPr>
            <a:grpSpLocks noChangeAspect="1"/>
          </p:cNvGrpSpPr>
          <p:nvPr/>
        </p:nvGrpSpPr>
        <p:grpSpPr>
          <a:xfrm>
            <a:off x="7089910" y="798718"/>
            <a:ext cx="1396326" cy="160570"/>
            <a:chOff x="6333538" y="1456812"/>
            <a:chExt cx="1745407" cy="200713"/>
          </a:xfrm>
        </p:grpSpPr>
        <p:sp>
          <p:nvSpPr>
            <p:cNvPr id="928" name="Google Shape;928;p55"/>
            <p:cNvSpPr/>
            <p:nvPr/>
          </p:nvSpPr>
          <p:spPr>
            <a:xfrm>
              <a:off x="6333538" y="1456825"/>
              <a:ext cx="1745400" cy="20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" name="Google Shape;929;p55"/>
            <p:cNvGrpSpPr/>
            <p:nvPr/>
          </p:nvGrpSpPr>
          <p:grpSpPr>
            <a:xfrm>
              <a:off x="7937415" y="1517047"/>
              <a:ext cx="67067" cy="67067"/>
              <a:chOff x="8300831" y="1409138"/>
              <a:chExt cx="184200" cy="184200"/>
            </a:xfrm>
          </p:grpSpPr>
          <p:cxnSp>
            <p:nvCxnSpPr>
              <p:cNvPr id="930" name="Google Shape;930;p55"/>
              <p:cNvCxnSpPr/>
              <p:nvPr/>
            </p:nvCxnSpPr>
            <p:spPr>
              <a:xfrm>
                <a:off x="8300831" y="1409138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1" name="Google Shape;931;p55"/>
              <p:cNvCxnSpPr/>
              <p:nvPr/>
            </p:nvCxnSpPr>
            <p:spPr>
              <a:xfrm flipH="1">
                <a:off x="8304047" y="1409294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32" name="Google Shape;932;p55"/>
            <p:cNvCxnSpPr/>
            <p:nvPr/>
          </p:nvCxnSpPr>
          <p:spPr>
            <a:xfrm>
              <a:off x="6333544" y="1654898"/>
              <a:ext cx="174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3" name="Google Shape;933;p55"/>
            <p:cNvCxnSpPr/>
            <p:nvPr/>
          </p:nvCxnSpPr>
          <p:spPr>
            <a:xfrm>
              <a:off x="7868799" y="1456812"/>
              <a:ext cx="0" cy="20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90219EA8-C26D-BFD0-CBD8-6D92D0C63AB8}"/>
              </a:ext>
            </a:extLst>
          </p:cNvPr>
          <p:cNvSpPr txBox="1">
            <a:spLocks/>
          </p:cNvSpPr>
          <p:nvPr/>
        </p:nvSpPr>
        <p:spPr>
          <a:xfrm>
            <a:off x="6273468" y="171004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ko-KR" altLang="en-US" sz="1600" dirty="0">
                <a:solidFill>
                  <a:schemeClr val="bg2"/>
                </a:solidFill>
              </a:rPr>
              <a:t>프로젝트 개요</a:t>
            </a:r>
            <a:endParaRPr lang="en-US" sz="1600" dirty="0">
              <a:solidFill>
                <a:schemeClr val="bg2"/>
              </a:solidFill>
            </a:endParaRPr>
          </a:p>
        </p:txBody>
      </p:sp>
      <p:sp>
        <p:nvSpPr>
          <p:cNvPr id="25" name="Google Shape;905;p55">
            <a:extLst>
              <a:ext uri="{FF2B5EF4-FFF2-40B4-BE49-F238E27FC236}">
                <a16:creationId xmlns:a16="http://schemas.microsoft.com/office/drawing/2014/main" id="{4BE4E77F-0431-97D8-3CC5-70970559EE74}"/>
              </a:ext>
            </a:extLst>
          </p:cNvPr>
          <p:cNvSpPr txBox="1">
            <a:spLocks noChangeAspect="1"/>
          </p:cNvSpPr>
          <p:nvPr/>
        </p:nvSpPr>
        <p:spPr>
          <a:xfrm>
            <a:off x="4801314" y="2911529"/>
            <a:ext cx="1869120" cy="2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ko-KR" altLang="en-US" sz="1600" dirty="0"/>
              <a:t>정 의 찬</a:t>
            </a:r>
            <a:endParaRPr lang="en-US" sz="1600" dirty="0"/>
          </a:p>
        </p:txBody>
      </p:sp>
      <p:sp>
        <p:nvSpPr>
          <p:cNvPr id="26" name="Google Shape;906;p55">
            <a:extLst>
              <a:ext uri="{FF2B5EF4-FFF2-40B4-BE49-F238E27FC236}">
                <a16:creationId xmlns:a16="http://schemas.microsoft.com/office/drawing/2014/main" id="{1323C413-ED7F-E425-A3FA-7343DB2D81DF}"/>
              </a:ext>
            </a:extLst>
          </p:cNvPr>
          <p:cNvSpPr txBox="1">
            <a:spLocks noChangeAspect="1"/>
          </p:cNvSpPr>
          <p:nvPr/>
        </p:nvSpPr>
        <p:spPr>
          <a:xfrm>
            <a:off x="4801314" y="3239413"/>
            <a:ext cx="1869120" cy="36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Front-end </a:t>
            </a:r>
            <a:r>
              <a:rPr lang="ko-KR" altLang="en-US" sz="1100" dirty="0"/>
              <a:t>전반</a:t>
            </a:r>
          </a:p>
        </p:txBody>
      </p:sp>
      <p:sp>
        <p:nvSpPr>
          <p:cNvPr id="27" name="Google Shape;907;p55">
            <a:extLst>
              <a:ext uri="{FF2B5EF4-FFF2-40B4-BE49-F238E27FC236}">
                <a16:creationId xmlns:a16="http://schemas.microsoft.com/office/drawing/2014/main" id="{4AB592B1-FD6E-3D9A-EF3B-36BE953B497C}"/>
              </a:ext>
            </a:extLst>
          </p:cNvPr>
          <p:cNvSpPr txBox="1">
            <a:spLocks noChangeAspect="1"/>
          </p:cNvSpPr>
          <p:nvPr/>
        </p:nvSpPr>
        <p:spPr>
          <a:xfrm>
            <a:off x="5204309" y="3786546"/>
            <a:ext cx="1869120" cy="204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ko-KR" altLang="en-US" sz="1600" dirty="0"/>
              <a:t>이 준 민</a:t>
            </a:r>
            <a:endParaRPr lang="en-US" sz="1600" dirty="0"/>
          </a:p>
        </p:txBody>
      </p:sp>
      <p:sp>
        <p:nvSpPr>
          <p:cNvPr id="28" name="Google Shape;908;p55">
            <a:extLst>
              <a:ext uri="{FF2B5EF4-FFF2-40B4-BE49-F238E27FC236}">
                <a16:creationId xmlns:a16="http://schemas.microsoft.com/office/drawing/2014/main" id="{ACC02CCD-EADF-2ED9-2754-D635477BCA16}"/>
              </a:ext>
            </a:extLst>
          </p:cNvPr>
          <p:cNvSpPr txBox="1">
            <a:spLocks noChangeAspect="1"/>
          </p:cNvSpPr>
          <p:nvPr/>
        </p:nvSpPr>
        <p:spPr>
          <a:xfrm>
            <a:off x="5204309" y="4114430"/>
            <a:ext cx="1869120" cy="367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attrocento Sans"/>
              <a:buNone/>
              <a:def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100" dirty="0"/>
              <a:t>Front, Back </a:t>
            </a:r>
            <a:r>
              <a:rPr lang="ko-KR" altLang="en-US" sz="1100" dirty="0"/>
              <a:t>보조</a:t>
            </a:r>
          </a:p>
        </p:txBody>
      </p:sp>
      <p:sp>
        <p:nvSpPr>
          <p:cNvPr id="29" name="Google Shape;916;p55">
            <a:extLst>
              <a:ext uri="{FF2B5EF4-FFF2-40B4-BE49-F238E27FC236}">
                <a16:creationId xmlns:a16="http://schemas.microsoft.com/office/drawing/2014/main" id="{17B17138-8D0B-CA17-A0CB-536F4043253D}"/>
              </a:ext>
            </a:extLst>
          </p:cNvPr>
          <p:cNvSpPr>
            <a:spLocks noChangeAspect="1"/>
          </p:cNvSpPr>
          <p:nvPr/>
        </p:nvSpPr>
        <p:spPr>
          <a:xfrm>
            <a:off x="3408354" y="2997492"/>
            <a:ext cx="1392960" cy="147792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" name="Google Shape;917;p55">
            <a:extLst>
              <a:ext uri="{FF2B5EF4-FFF2-40B4-BE49-F238E27FC236}">
                <a16:creationId xmlns:a16="http://schemas.microsoft.com/office/drawing/2014/main" id="{955D7E9C-2CC7-6BB0-E201-DBBDE89B5B40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4">
            <a:alphaModFix/>
          </a:blip>
          <a:srcRect l="22409" r="30648" b="11457"/>
          <a:stretch/>
        </p:blipFill>
        <p:spPr>
          <a:xfrm>
            <a:off x="3306479" y="2911542"/>
            <a:ext cx="1392960" cy="14779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1" name="Google Shape;918;p55">
            <a:extLst>
              <a:ext uri="{FF2B5EF4-FFF2-40B4-BE49-F238E27FC236}">
                <a16:creationId xmlns:a16="http://schemas.microsoft.com/office/drawing/2014/main" id="{EAE35C86-2DAC-F891-32DB-2C68E95E173D}"/>
              </a:ext>
            </a:extLst>
          </p:cNvPr>
          <p:cNvGrpSpPr>
            <a:grpSpLocks noChangeAspect="1"/>
          </p:cNvGrpSpPr>
          <p:nvPr/>
        </p:nvGrpSpPr>
        <p:grpSpPr>
          <a:xfrm>
            <a:off x="3305079" y="2911529"/>
            <a:ext cx="1396326" cy="160570"/>
            <a:chOff x="3649750" y="1456812"/>
            <a:chExt cx="1745407" cy="200713"/>
          </a:xfrm>
        </p:grpSpPr>
        <p:sp>
          <p:nvSpPr>
            <p:cNvPr id="896" name="Google Shape;919;p55">
              <a:extLst>
                <a:ext uri="{FF2B5EF4-FFF2-40B4-BE49-F238E27FC236}">
                  <a16:creationId xmlns:a16="http://schemas.microsoft.com/office/drawing/2014/main" id="{CD125135-FB7D-9187-E6E9-3B6F042D796A}"/>
                </a:ext>
              </a:extLst>
            </p:cNvPr>
            <p:cNvSpPr/>
            <p:nvPr/>
          </p:nvSpPr>
          <p:spPr>
            <a:xfrm>
              <a:off x="3649750" y="1456825"/>
              <a:ext cx="1745400" cy="20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7" name="Google Shape;920;p55">
              <a:extLst>
                <a:ext uri="{FF2B5EF4-FFF2-40B4-BE49-F238E27FC236}">
                  <a16:creationId xmlns:a16="http://schemas.microsoft.com/office/drawing/2014/main" id="{EC1451DB-21EC-AE86-38A4-B21B9D346EDA}"/>
                </a:ext>
              </a:extLst>
            </p:cNvPr>
            <p:cNvGrpSpPr/>
            <p:nvPr/>
          </p:nvGrpSpPr>
          <p:grpSpPr>
            <a:xfrm>
              <a:off x="5253627" y="1517047"/>
              <a:ext cx="67067" cy="67067"/>
              <a:chOff x="8300831" y="1409138"/>
              <a:chExt cx="184200" cy="184200"/>
            </a:xfrm>
          </p:grpSpPr>
          <p:cxnSp>
            <p:nvCxnSpPr>
              <p:cNvPr id="934" name="Google Shape;921;p55">
                <a:extLst>
                  <a:ext uri="{FF2B5EF4-FFF2-40B4-BE49-F238E27FC236}">
                    <a16:creationId xmlns:a16="http://schemas.microsoft.com/office/drawing/2014/main" id="{7A8DC412-2F0F-CFF1-75EC-655F59669A86}"/>
                  </a:ext>
                </a:extLst>
              </p:cNvPr>
              <p:cNvCxnSpPr/>
              <p:nvPr/>
            </p:nvCxnSpPr>
            <p:spPr>
              <a:xfrm>
                <a:off x="8300831" y="1409138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35" name="Google Shape;922;p55">
                <a:extLst>
                  <a:ext uri="{FF2B5EF4-FFF2-40B4-BE49-F238E27FC236}">
                    <a16:creationId xmlns:a16="http://schemas.microsoft.com/office/drawing/2014/main" id="{46BF14E3-17BA-CB87-EB82-E262D10D2B91}"/>
                  </a:ext>
                </a:extLst>
              </p:cNvPr>
              <p:cNvCxnSpPr/>
              <p:nvPr/>
            </p:nvCxnSpPr>
            <p:spPr>
              <a:xfrm flipH="1">
                <a:off x="8304047" y="1409294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898" name="Google Shape;923;p55">
              <a:extLst>
                <a:ext uri="{FF2B5EF4-FFF2-40B4-BE49-F238E27FC236}">
                  <a16:creationId xmlns:a16="http://schemas.microsoft.com/office/drawing/2014/main" id="{471B5A27-F904-43AE-A42B-C3B0216D0A7C}"/>
                </a:ext>
              </a:extLst>
            </p:cNvPr>
            <p:cNvCxnSpPr/>
            <p:nvPr/>
          </p:nvCxnSpPr>
          <p:spPr>
            <a:xfrm>
              <a:off x="3649757" y="1654898"/>
              <a:ext cx="174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9" name="Google Shape;924;p55">
              <a:extLst>
                <a:ext uri="{FF2B5EF4-FFF2-40B4-BE49-F238E27FC236}">
                  <a16:creationId xmlns:a16="http://schemas.microsoft.com/office/drawing/2014/main" id="{57D70B4F-85F5-CDB9-35EC-AEAE59B04396}"/>
                </a:ext>
              </a:extLst>
            </p:cNvPr>
            <p:cNvCxnSpPr/>
            <p:nvPr/>
          </p:nvCxnSpPr>
          <p:spPr>
            <a:xfrm>
              <a:off x="5185012" y="1456812"/>
              <a:ext cx="0" cy="20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6" name="Google Shape;925;p55">
            <a:extLst>
              <a:ext uri="{FF2B5EF4-FFF2-40B4-BE49-F238E27FC236}">
                <a16:creationId xmlns:a16="http://schemas.microsoft.com/office/drawing/2014/main" id="{6ED2618F-3868-677D-7690-64D1C0D150C7}"/>
              </a:ext>
            </a:extLst>
          </p:cNvPr>
          <p:cNvSpPr>
            <a:spLocks noChangeAspect="1"/>
          </p:cNvSpPr>
          <p:nvPr/>
        </p:nvSpPr>
        <p:spPr>
          <a:xfrm>
            <a:off x="7193185" y="3004430"/>
            <a:ext cx="1392960" cy="147792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7" name="Google Shape;926;p55">
            <a:extLst>
              <a:ext uri="{FF2B5EF4-FFF2-40B4-BE49-F238E27FC236}">
                <a16:creationId xmlns:a16="http://schemas.microsoft.com/office/drawing/2014/main" id="{B1BE5364-9DC2-A1B9-8313-1D8E1BA9661B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5">
            <a:alphaModFix/>
          </a:blip>
          <a:srcRect l="28231" t="-3889" r="18751" b="3890"/>
          <a:stretch/>
        </p:blipFill>
        <p:spPr>
          <a:xfrm>
            <a:off x="7091310" y="2918480"/>
            <a:ext cx="1392960" cy="147792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38" name="Google Shape;927;p55">
            <a:extLst>
              <a:ext uri="{FF2B5EF4-FFF2-40B4-BE49-F238E27FC236}">
                <a16:creationId xmlns:a16="http://schemas.microsoft.com/office/drawing/2014/main" id="{D42813C2-7440-C6A0-8B7E-7BF869B26D5F}"/>
              </a:ext>
            </a:extLst>
          </p:cNvPr>
          <p:cNvGrpSpPr>
            <a:grpSpLocks noChangeAspect="1"/>
          </p:cNvGrpSpPr>
          <p:nvPr/>
        </p:nvGrpSpPr>
        <p:grpSpPr>
          <a:xfrm>
            <a:off x="7089910" y="2918467"/>
            <a:ext cx="1396326" cy="160570"/>
            <a:chOff x="6333538" y="1456812"/>
            <a:chExt cx="1745407" cy="200713"/>
          </a:xfrm>
        </p:grpSpPr>
        <p:sp>
          <p:nvSpPr>
            <p:cNvPr id="939" name="Google Shape;928;p55">
              <a:extLst>
                <a:ext uri="{FF2B5EF4-FFF2-40B4-BE49-F238E27FC236}">
                  <a16:creationId xmlns:a16="http://schemas.microsoft.com/office/drawing/2014/main" id="{ABB00AF2-82B4-E08A-9E63-A80116AC5F89}"/>
                </a:ext>
              </a:extLst>
            </p:cNvPr>
            <p:cNvSpPr/>
            <p:nvPr/>
          </p:nvSpPr>
          <p:spPr>
            <a:xfrm>
              <a:off x="6333538" y="1456825"/>
              <a:ext cx="1745400" cy="200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0" name="Google Shape;929;p55">
              <a:extLst>
                <a:ext uri="{FF2B5EF4-FFF2-40B4-BE49-F238E27FC236}">
                  <a16:creationId xmlns:a16="http://schemas.microsoft.com/office/drawing/2014/main" id="{3D12F6DD-BF2A-DD2C-BD1C-3885CBBA9516}"/>
                </a:ext>
              </a:extLst>
            </p:cNvPr>
            <p:cNvGrpSpPr/>
            <p:nvPr/>
          </p:nvGrpSpPr>
          <p:grpSpPr>
            <a:xfrm>
              <a:off x="7937415" y="1517047"/>
              <a:ext cx="67067" cy="67067"/>
              <a:chOff x="8300831" y="1409138"/>
              <a:chExt cx="184200" cy="184200"/>
            </a:xfrm>
          </p:grpSpPr>
          <p:cxnSp>
            <p:nvCxnSpPr>
              <p:cNvPr id="943" name="Google Shape;930;p55">
                <a:extLst>
                  <a:ext uri="{FF2B5EF4-FFF2-40B4-BE49-F238E27FC236}">
                    <a16:creationId xmlns:a16="http://schemas.microsoft.com/office/drawing/2014/main" id="{21108DAA-9AFD-3271-555C-8CD3AE585C24}"/>
                  </a:ext>
                </a:extLst>
              </p:cNvPr>
              <p:cNvCxnSpPr/>
              <p:nvPr/>
            </p:nvCxnSpPr>
            <p:spPr>
              <a:xfrm>
                <a:off x="8300831" y="1409138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4" name="Google Shape;931;p55">
                <a:extLst>
                  <a:ext uri="{FF2B5EF4-FFF2-40B4-BE49-F238E27FC236}">
                    <a16:creationId xmlns:a16="http://schemas.microsoft.com/office/drawing/2014/main" id="{0B65C341-0910-DAE8-362F-426F0BCD4F4F}"/>
                  </a:ext>
                </a:extLst>
              </p:cNvPr>
              <p:cNvCxnSpPr/>
              <p:nvPr/>
            </p:nvCxnSpPr>
            <p:spPr>
              <a:xfrm flipH="1">
                <a:off x="8304047" y="1409294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941" name="Google Shape;932;p55">
              <a:extLst>
                <a:ext uri="{FF2B5EF4-FFF2-40B4-BE49-F238E27FC236}">
                  <a16:creationId xmlns:a16="http://schemas.microsoft.com/office/drawing/2014/main" id="{3CE42BA9-BA61-A1E9-AE5C-00249BEDEB4B}"/>
                </a:ext>
              </a:extLst>
            </p:cNvPr>
            <p:cNvCxnSpPr/>
            <p:nvPr/>
          </p:nvCxnSpPr>
          <p:spPr>
            <a:xfrm>
              <a:off x="6333544" y="1654898"/>
              <a:ext cx="17454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42" name="Google Shape;933;p55">
              <a:extLst>
                <a:ext uri="{FF2B5EF4-FFF2-40B4-BE49-F238E27FC236}">
                  <a16:creationId xmlns:a16="http://schemas.microsoft.com/office/drawing/2014/main" id="{E1E36C46-2DF1-A770-7657-FCE305B67798}"/>
                </a:ext>
              </a:extLst>
            </p:cNvPr>
            <p:cNvCxnSpPr/>
            <p:nvPr/>
          </p:nvCxnSpPr>
          <p:spPr>
            <a:xfrm>
              <a:off x="7868799" y="1456812"/>
              <a:ext cx="0" cy="2007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0B75A7FC-CAA5-E61F-E2AB-7B297F38480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898" t="23877" r="51355" b="51120"/>
          <a:stretch/>
        </p:blipFill>
        <p:spPr>
          <a:xfrm>
            <a:off x="1024338" y="1830229"/>
            <a:ext cx="1281089" cy="12860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22F17A-E2C6-7CC0-97D0-96E012D630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010" t="23650" r="74427" b="51431"/>
          <a:stretch/>
        </p:blipFill>
        <p:spPr>
          <a:xfrm>
            <a:off x="3335846" y="3069983"/>
            <a:ext cx="1331456" cy="128172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29DFF06-0AA2-8828-3531-A57D4AC220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0832" t="23650" r="27458" b="50569"/>
          <a:stretch/>
        </p:blipFill>
        <p:spPr>
          <a:xfrm>
            <a:off x="3338769" y="955860"/>
            <a:ext cx="1340471" cy="132605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E8B3E5-5F5B-A3B3-8D89-BF5448095A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4555" t="49844" r="4542" b="23098"/>
          <a:stretch/>
        </p:blipFill>
        <p:spPr>
          <a:xfrm>
            <a:off x="7133325" y="887648"/>
            <a:ext cx="1290675" cy="139171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7343754-D203-5882-D017-10C5CDF1831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</a:blip>
          <a:srcRect l="50832" t="23650" r="27458" b="50569"/>
          <a:stretch/>
        </p:blipFill>
        <p:spPr>
          <a:xfrm>
            <a:off x="7117554" y="3070342"/>
            <a:ext cx="1340471" cy="132605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1662982" cy="5727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벤치마킹</a:t>
            </a:r>
            <a:endParaRPr sz="2800" dirty="0"/>
          </a:p>
        </p:txBody>
      </p:sp>
      <p:cxnSp>
        <p:nvCxnSpPr>
          <p:cNvPr id="470" name="Google Shape;470;p41"/>
          <p:cNvCxnSpPr/>
          <p:nvPr/>
        </p:nvCxnSpPr>
        <p:spPr>
          <a:xfrm rot="10800000">
            <a:off x="635525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1" name="Google Shape;471;p41"/>
          <p:cNvCxnSpPr/>
          <p:nvPr/>
        </p:nvCxnSpPr>
        <p:spPr>
          <a:xfrm rot="10800000">
            <a:off x="695700" y="4693625"/>
            <a:ext cx="20643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DF90CF38-6F3F-860B-F930-8A21434AD596}"/>
              </a:ext>
            </a:extLst>
          </p:cNvPr>
          <p:cNvGrpSpPr/>
          <p:nvPr/>
        </p:nvGrpSpPr>
        <p:grpSpPr>
          <a:xfrm>
            <a:off x="696916" y="1208488"/>
            <a:ext cx="3549573" cy="2765606"/>
            <a:chOff x="696916" y="1208488"/>
            <a:chExt cx="3549573" cy="2765606"/>
          </a:xfrm>
        </p:grpSpPr>
        <p:sp>
          <p:nvSpPr>
            <p:cNvPr id="459" name="Google Shape;459;p41"/>
            <p:cNvSpPr/>
            <p:nvPr/>
          </p:nvSpPr>
          <p:spPr>
            <a:xfrm>
              <a:off x="698670" y="1208526"/>
              <a:ext cx="3544675" cy="2763058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https://www.piku.co.kr/</a:t>
              </a:r>
              <a:endParaRPr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461" name="Google Shape;461;p41"/>
            <p:cNvCxnSpPr/>
            <p:nvPr/>
          </p:nvCxnSpPr>
          <p:spPr>
            <a:xfrm>
              <a:off x="3959715" y="1306907"/>
              <a:ext cx="150460" cy="15046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2" name="Google Shape;462;p41"/>
            <p:cNvCxnSpPr/>
            <p:nvPr/>
          </p:nvCxnSpPr>
          <p:spPr>
            <a:xfrm flipH="1">
              <a:off x="3962342" y="1307034"/>
              <a:ext cx="145314" cy="145314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3" name="Google Shape;463;p41"/>
            <p:cNvCxnSpPr/>
            <p:nvPr/>
          </p:nvCxnSpPr>
          <p:spPr>
            <a:xfrm>
              <a:off x="696916" y="1549123"/>
              <a:ext cx="354822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4" name="Google Shape;464;p41"/>
            <p:cNvCxnSpPr/>
            <p:nvPr/>
          </p:nvCxnSpPr>
          <p:spPr>
            <a:xfrm>
              <a:off x="3806374" y="1208488"/>
              <a:ext cx="0" cy="347254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675EEA51-49DA-3F85-1938-C0BB8DDC9D18}"/>
                </a:ext>
              </a:extLst>
            </p:cNvPr>
            <p:cNvSpPr/>
            <p:nvPr/>
          </p:nvSpPr>
          <p:spPr>
            <a:xfrm>
              <a:off x="709290" y="1558252"/>
              <a:ext cx="3537199" cy="241584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D34AA016-184E-7168-57D9-363954E58DC6}"/>
              </a:ext>
            </a:extLst>
          </p:cNvPr>
          <p:cNvGrpSpPr/>
          <p:nvPr/>
        </p:nvGrpSpPr>
        <p:grpSpPr>
          <a:xfrm>
            <a:off x="4895667" y="1513285"/>
            <a:ext cx="3563011" cy="2763097"/>
            <a:chOff x="4895667" y="1721103"/>
            <a:chExt cx="3563011" cy="2763097"/>
          </a:xfrm>
        </p:grpSpPr>
        <p:sp>
          <p:nvSpPr>
            <p:cNvPr id="445" name="Google Shape;445;p41"/>
            <p:cNvSpPr/>
            <p:nvPr/>
          </p:nvSpPr>
          <p:spPr>
            <a:xfrm>
              <a:off x="4897421" y="1721141"/>
              <a:ext cx="3544675" cy="2763059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rPr>
                <a:t>https://supercup.co.kr/</a:t>
              </a:r>
              <a:endParaRPr dirty="0">
                <a:solidFill>
                  <a:schemeClr val="tx2">
                    <a:lumMod val="60000"/>
                    <a:lumOff val="40000"/>
                  </a:schemeClr>
                </a:solidFill>
              </a:endParaRPr>
            </a:p>
          </p:txBody>
        </p:sp>
        <p:grpSp>
          <p:nvGrpSpPr>
            <p:cNvPr id="446" name="Google Shape;446;p41"/>
            <p:cNvGrpSpPr/>
            <p:nvPr/>
          </p:nvGrpSpPr>
          <p:grpSpPr>
            <a:xfrm>
              <a:off x="8158466" y="1819522"/>
              <a:ext cx="150460" cy="150460"/>
              <a:chOff x="8300831" y="1364305"/>
              <a:chExt cx="184200" cy="184200"/>
            </a:xfrm>
          </p:grpSpPr>
          <p:cxnSp>
            <p:nvCxnSpPr>
              <p:cNvPr id="447" name="Google Shape;447;p41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48" name="Google Shape;448;p41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449" name="Google Shape;449;p41"/>
            <p:cNvCxnSpPr/>
            <p:nvPr/>
          </p:nvCxnSpPr>
          <p:spPr>
            <a:xfrm>
              <a:off x="4895667" y="2061738"/>
              <a:ext cx="3548223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0" name="Google Shape;450;p41"/>
            <p:cNvCxnSpPr/>
            <p:nvPr/>
          </p:nvCxnSpPr>
          <p:spPr>
            <a:xfrm>
              <a:off x="8005125" y="1721103"/>
              <a:ext cx="0" cy="347255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3313952D-5DB7-0E16-F1CE-76FF1FF34696}"/>
                </a:ext>
              </a:extLst>
            </p:cNvPr>
            <p:cNvSpPr/>
            <p:nvPr/>
          </p:nvSpPr>
          <p:spPr>
            <a:xfrm>
              <a:off x="4908975" y="2064525"/>
              <a:ext cx="3549703" cy="241584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58" name="Google Shape;458;p41"/>
          <p:cNvSpPr/>
          <p:nvPr/>
        </p:nvSpPr>
        <p:spPr>
          <a:xfrm>
            <a:off x="1041462" y="1555742"/>
            <a:ext cx="3544675" cy="2763058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44" name="Google Shape;444;p41"/>
          <p:cNvSpPr/>
          <p:nvPr/>
        </p:nvSpPr>
        <p:spPr>
          <a:xfrm>
            <a:off x="5237637" y="1856707"/>
            <a:ext cx="3544675" cy="276305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907;p55">
            <a:extLst>
              <a:ext uri="{FF2B5EF4-FFF2-40B4-BE49-F238E27FC236}">
                <a16:creationId xmlns:a16="http://schemas.microsoft.com/office/drawing/2014/main" id="{A91E9DA9-FE9C-9032-F148-8AA795DF60DC}"/>
              </a:ext>
            </a:extLst>
          </p:cNvPr>
          <p:cNvSpPr txBox="1">
            <a:spLocks/>
          </p:cNvSpPr>
          <p:nvPr/>
        </p:nvSpPr>
        <p:spPr>
          <a:xfrm>
            <a:off x="6273468" y="503511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ko-KR" altLang="en-US" sz="1600" dirty="0">
                <a:solidFill>
                  <a:schemeClr val="bg2"/>
                </a:solidFill>
              </a:rPr>
              <a:t>프로젝트 개요</a:t>
            </a:r>
            <a:endParaRPr lang="en-US"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" grpId="0" animBg="1"/>
      <p:bldP spid="44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43"/>
          <p:cNvGrpSpPr/>
          <p:nvPr/>
        </p:nvGrpSpPr>
        <p:grpSpPr>
          <a:xfrm>
            <a:off x="5152350" y="3049988"/>
            <a:ext cx="3271660" cy="1624641"/>
            <a:chOff x="5152350" y="3049988"/>
            <a:chExt cx="3271660" cy="1624641"/>
          </a:xfrm>
        </p:grpSpPr>
        <p:sp>
          <p:nvSpPr>
            <p:cNvPr id="532" name="Google Shape;532;p43"/>
            <p:cNvSpPr/>
            <p:nvPr/>
          </p:nvSpPr>
          <p:spPr>
            <a:xfrm>
              <a:off x="5285110" y="3150628"/>
              <a:ext cx="3138900" cy="15240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5152350" y="3049988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34" name="Google Shape;534;p43"/>
            <p:cNvGrpSpPr/>
            <p:nvPr/>
          </p:nvGrpSpPr>
          <p:grpSpPr>
            <a:xfrm>
              <a:off x="8059218" y="3105123"/>
              <a:ext cx="101844" cy="101826"/>
              <a:chOff x="8300831" y="1364305"/>
              <a:chExt cx="184200" cy="184200"/>
            </a:xfrm>
          </p:grpSpPr>
          <p:cxnSp>
            <p:nvCxnSpPr>
              <p:cNvPr id="535" name="Google Shape;535;p43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36" name="Google Shape;536;p43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37" name="Google Shape;537;p43"/>
            <p:cNvCxnSpPr/>
            <p:nvPr/>
          </p:nvCxnSpPr>
          <p:spPr>
            <a:xfrm>
              <a:off x="5152350" y="32739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3"/>
            <p:cNvCxnSpPr/>
            <p:nvPr/>
          </p:nvCxnSpPr>
          <p:spPr>
            <a:xfrm>
              <a:off x="7923900" y="30500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9" name="Google Shape;539;p43"/>
          <p:cNvGrpSpPr/>
          <p:nvPr/>
        </p:nvGrpSpPr>
        <p:grpSpPr>
          <a:xfrm>
            <a:off x="1400750" y="3049988"/>
            <a:ext cx="3271660" cy="1624641"/>
            <a:chOff x="1400750" y="3049988"/>
            <a:chExt cx="3271660" cy="1624641"/>
          </a:xfrm>
        </p:grpSpPr>
        <p:sp>
          <p:nvSpPr>
            <p:cNvPr id="540" name="Google Shape;540;p43"/>
            <p:cNvSpPr/>
            <p:nvPr/>
          </p:nvSpPr>
          <p:spPr>
            <a:xfrm>
              <a:off x="1533510" y="3150628"/>
              <a:ext cx="3138900" cy="1524000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1400750" y="3049988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2" name="Google Shape;542;p43"/>
            <p:cNvGrpSpPr/>
            <p:nvPr/>
          </p:nvGrpSpPr>
          <p:grpSpPr>
            <a:xfrm>
              <a:off x="4307618" y="3105123"/>
              <a:ext cx="101844" cy="101826"/>
              <a:chOff x="8300831" y="1364305"/>
              <a:chExt cx="184200" cy="184200"/>
            </a:xfrm>
          </p:grpSpPr>
          <p:cxnSp>
            <p:nvCxnSpPr>
              <p:cNvPr id="543" name="Google Shape;543;p43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44" name="Google Shape;544;p43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45" name="Google Shape;545;p43"/>
            <p:cNvCxnSpPr/>
            <p:nvPr/>
          </p:nvCxnSpPr>
          <p:spPr>
            <a:xfrm>
              <a:off x="1400750" y="32739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3"/>
            <p:cNvCxnSpPr/>
            <p:nvPr/>
          </p:nvCxnSpPr>
          <p:spPr>
            <a:xfrm>
              <a:off x="4172300" y="30500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7" name="Google Shape;547;p43"/>
          <p:cNvGrpSpPr/>
          <p:nvPr/>
        </p:nvGrpSpPr>
        <p:grpSpPr>
          <a:xfrm>
            <a:off x="4592150" y="1257826"/>
            <a:ext cx="3271810" cy="1624627"/>
            <a:chOff x="4592150" y="1257826"/>
            <a:chExt cx="3271810" cy="1624627"/>
          </a:xfrm>
        </p:grpSpPr>
        <p:sp>
          <p:nvSpPr>
            <p:cNvPr id="548" name="Google Shape;548;p43"/>
            <p:cNvSpPr/>
            <p:nvPr/>
          </p:nvSpPr>
          <p:spPr>
            <a:xfrm>
              <a:off x="4725060" y="1358453"/>
              <a:ext cx="3138900" cy="15240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4592300" y="1257826"/>
              <a:ext cx="3138900" cy="15240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50" name="Google Shape;550;p43"/>
            <p:cNvGrpSpPr/>
            <p:nvPr/>
          </p:nvGrpSpPr>
          <p:grpSpPr>
            <a:xfrm>
              <a:off x="7499018" y="1318023"/>
              <a:ext cx="101844" cy="101826"/>
              <a:chOff x="8300831" y="1364305"/>
              <a:chExt cx="184200" cy="184200"/>
            </a:xfrm>
          </p:grpSpPr>
          <p:cxnSp>
            <p:nvCxnSpPr>
              <p:cNvPr id="551" name="Google Shape;551;p43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52" name="Google Shape;552;p43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53" name="Google Shape;553;p43"/>
            <p:cNvCxnSpPr/>
            <p:nvPr/>
          </p:nvCxnSpPr>
          <p:spPr>
            <a:xfrm>
              <a:off x="4592150" y="1486825"/>
              <a:ext cx="31392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3"/>
            <p:cNvCxnSpPr/>
            <p:nvPr/>
          </p:nvCxnSpPr>
          <p:spPr>
            <a:xfrm>
              <a:off x="7363700" y="1262900"/>
              <a:ext cx="0" cy="2283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56" name="Google Shape;556;p43"/>
          <p:cNvSpPr/>
          <p:nvPr/>
        </p:nvSpPr>
        <p:spPr>
          <a:xfrm>
            <a:off x="973460" y="1358453"/>
            <a:ext cx="3138900" cy="15240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3"/>
          <p:cNvSpPr/>
          <p:nvPr/>
        </p:nvSpPr>
        <p:spPr>
          <a:xfrm>
            <a:off x="840700" y="1257813"/>
            <a:ext cx="3138900" cy="15240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8" name="Google Shape;558;p43"/>
          <p:cNvGrpSpPr/>
          <p:nvPr/>
        </p:nvGrpSpPr>
        <p:grpSpPr>
          <a:xfrm>
            <a:off x="3747394" y="1318020"/>
            <a:ext cx="101844" cy="101826"/>
            <a:chOff x="8300788" y="1364300"/>
            <a:chExt cx="184200" cy="184200"/>
          </a:xfrm>
        </p:grpSpPr>
        <p:cxnSp>
          <p:nvCxnSpPr>
            <p:cNvPr id="559" name="Google Shape;559;p43"/>
            <p:cNvCxnSpPr/>
            <p:nvPr/>
          </p:nvCxnSpPr>
          <p:spPr>
            <a:xfrm>
              <a:off x="8300788" y="1364300"/>
              <a:ext cx="184200" cy="1842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3"/>
            <p:cNvCxnSpPr/>
            <p:nvPr/>
          </p:nvCxnSpPr>
          <p:spPr>
            <a:xfrm flipH="1">
              <a:off x="8304047" y="1364461"/>
              <a:ext cx="177900" cy="177899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61" name="Google Shape;561;p43"/>
          <p:cNvCxnSpPr/>
          <p:nvPr/>
        </p:nvCxnSpPr>
        <p:spPr>
          <a:xfrm>
            <a:off x="840550" y="1486825"/>
            <a:ext cx="3139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2" name="Google Shape;562;p43"/>
          <p:cNvCxnSpPr/>
          <p:nvPr/>
        </p:nvCxnSpPr>
        <p:spPr>
          <a:xfrm>
            <a:off x="3612100" y="1262900"/>
            <a:ext cx="0" cy="228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43"/>
          <p:cNvSpPr txBox="1">
            <a:spLocks noGrp="1"/>
          </p:cNvSpPr>
          <p:nvPr>
            <p:ph type="title"/>
          </p:nvPr>
        </p:nvSpPr>
        <p:spPr>
          <a:xfrm>
            <a:off x="1607669" y="1725038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데이터 수집</a:t>
            </a:r>
            <a:endParaRPr sz="1800" dirty="0"/>
          </a:p>
        </p:txBody>
      </p:sp>
      <p:sp>
        <p:nvSpPr>
          <p:cNvPr id="564" name="Google Shape;564;p43"/>
          <p:cNvSpPr txBox="1">
            <a:spLocks noGrp="1"/>
          </p:cNvSpPr>
          <p:nvPr>
            <p:ph type="subTitle" idx="1"/>
          </p:nvPr>
        </p:nvSpPr>
        <p:spPr>
          <a:xfrm>
            <a:off x="1607669" y="2127740"/>
            <a:ext cx="197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데이터 </a:t>
            </a:r>
            <a:r>
              <a:rPr lang="en-US" altLang="ko-KR" dirty="0"/>
              <a:t>crawling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DB</a:t>
            </a:r>
            <a:r>
              <a:rPr lang="ko-KR" altLang="en-US" dirty="0"/>
              <a:t>에 저장</a:t>
            </a:r>
            <a:endParaRPr dirty="0"/>
          </a:p>
        </p:txBody>
      </p:sp>
      <p:sp>
        <p:nvSpPr>
          <p:cNvPr id="565" name="Google Shape;565;p43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2418055" cy="5727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프로젝트 과제 </a:t>
            </a:r>
            <a:endParaRPr sz="2800" dirty="0"/>
          </a:p>
        </p:txBody>
      </p:sp>
      <p:sp>
        <p:nvSpPr>
          <p:cNvPr id="566" name="Google Shape;566;p43"/>
          <p:cNvSpPr txBox="1">
            <a:spLocks noGrp="1"/>
          </p:cNvSpPr>
          <p:nvPr>
            <p:ph type="title" idx="3"/>
          </p:nvPr>
        </p:nvSpPr>
        <p:spPr>
          <a:xfrm>
            <a:off x="2176492" y="3515572"/>
            <a:ext cx="2048435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Front-Back-DB </a:t>
            </a:r>
            <a:r>
              <a:rPr lang="ko-KR" altLang="en-US" sz="1800" dirty="0"/>
              <a:t>연결</a:t>
            </a:r>
            <a:endParaRPr sz="1800" dirty="0"/>
          </a:p>
        </p:txBody>
      </p:sp>
      <p:sp>
        <p:nvSpPr>
          <p:cNvPr id="567" name="Google Shape;567;p43"/>
          <p:cNvSpPr txBox="1">
            <a:spLocks noGrp="1"/>
          </p:cNvSpPr>
          <p:nvPr>
            <p:ph type="subTitle" idx="4"/>
          </p:nvPr>
        </p:nvSpPr>
        <p:spPr>
          <a:xfrm>
            <a:off x="2176493" y="3918274"/>
            <a:ext cx="197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연동 후 작동 확인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디버깅 및 최적화</a:t>
            </a:r>
            <a:endParaRPr dirty="0"/>
          </a:p>
        </p:txBody>
      </p:sp>
      <p:sp>
        <p:nvSpPr>
          <p:cNvPr id="568" name="Google Shape;568;p43"/>
          <p:cNvSpPr txBox="1">
            <a:spLocks noGrp="1"/>
          </p:cNvSpPr>
          <p:nvPr>
            <p:ph type="title" idx="5"/>
          </p:nvPr>
        </p:nvSpPr>
        <p:spPr>
          <a:xfrm>
            <a:off x="5399756" y="1725038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/>
              <a:t>웹 사이트 디자인</a:t>
            </a:r>
            <a:endParaRPr sz="1800" dirty="0"/>
          </a:p>
        </p:txBody>
      </p:sp>
      <p:sp>
        <p:nvSpPr>
          <p:cNvPr id="569" name="Google Shape;569;p43"/>
          <p:cNvSpPr txBox="1">
            <a:spLocks noGrp="1"/>
          </p:cNvSpPr>
          <p:nvPr>
            <p:ph type="subTitle" idx="6"/>
          </p:nvPr>
        </p:nvSpPr>
        <p:spPr>
          <a:xfrm>
            <a:off x="5399756" y="2127740"/>
            <a:ext cx="2035584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부트스트랩 분석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디자인 결정 후 수정</a:t>
            </a:r>
            <a:endParaRPr dirty="0"/>
          </a:p>
        </p:txBody>
      </p:sp>
      <p:sp>
        <p:nvSpPr>
          <p:cNvPr id="570" name="Google Shape;570;p43"/>
          <p:cNvSpPr txBox="1">
            <a:spLocks noGrp="1"/>
          </p:cNvSpPr>
          <p:nvPr>
            <p:ph type="title" idx="7"/>
          </p:nvPr>
        </p:nvSpPr>
        <p:spPr>
          <a:xfrm>
            <a:off x="5937320" y="3515572"/>
            <a:ext cx="19749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/>
              <a:t>기능 구현</a:t>
            </a:r>
            <a:endParaRPr sz="1800" dirty="0"/>
          </a:p>
        </p:txBody>
      </p:sp>
      <p:sp>
        <p:nvSpPr>
          <p:cNvPr id="571" name="Google Shape;571;p43"/>
          <p:cNvSpPr txBox="1">
            <a:spLocks noGrp="1"/>
          </p:cNvSpPr>
          <p:nvPr>
            <p:ph type="subTitle" idx="8"/>
          </p:nvPr>
        </p:nvSpPr>
        <p:spPr>
          <a:xfrm>
            <a:off x="5937320" y="3918274"/>
            <a:ext cx="197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이벤트 구현</a:t>
            </a:r>
            <a:endParaRPr lang="en-US" altLang="ko-KR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/>
              <a:t>반응형 사이트</a:t>
            </a:r>
            <a:endParaRPr dirty="0"/>
          </a:p>
        </p:txBody>
      </p:sp>
      <p:grpSp>
        <p:nvGrpSpPr>
          <p:cNvPr id="572" name="Google Shape;572;p43"/>
          <p:cNvGrpSpPr/>
          <p:nvPr/>
        </p:nvGrpSpPr>
        <p:grpSpPr>
          <a:xfrm>
            <a:off x="1769423" y="3727168"/>
            <a:ext cx="364164" cy="367304"/>
            <a:chOff x="1618231" y="3192500"/>
            <a:chExt cx="364164" cy="367304"/>
          </a:xfrm>
        </p:grpSpPr>
        <p:sp>
          <p:nvSpPr>
            <p:cNvPr id="573" name="Google Shape;573;p43"/>
            <p:cNvSpPr/>
            <p:nvPr/>
          </p:nvSpPr>
          <p:spPr>
            <a:xfrm>
              <a:off x="1618231" y="3192500"/>
              <a:ext cx="364164" cy="367304"/>
            </a:xfrm>
            <a:custGeom>
              <a:avLst/>
              <a:gdLst/>
              <a:ahLst/>
              <a:cxnLst/>
              <a:rect l="l" t="t" r="r" b="b"/>
              <a:pathLst>
                <a:path w="13798" h="13917" extrusionOk="0">
                  <a:moveTo>
                    <a:pt x="6899" y="544"/>
                  </a:moveTo>
                  <a:cubicBezTo>
                    <a:pt x="6958" y="544"/>
                    <a:pt x="7063" y="617"/>
                    <a:pt x="7166" y="818"/>
                  </a:cubicBezTo>
                  <a:lnTo>
                    <a:pt x="8005" y="2504"/>
                  </a:lnTo>
                  <a:lnTo>
                    <a:pt x="5792" y="2504"/>
                  </a:lnTo>
                  <a:lnTo>
                    <a:pt x="6631" y="818"/>
                  </a:lnTo>
                  <a:cubicBezTo>
                    <a:pt x="6735" y="617"/>
                    <a:pt x="6840" y="544"/>
                    <a:pt x="6899" y="544"/>
                  </a:cubicBezTo>
                  <a:close/>
                  <a:moveTo>
                    <a:pt x="8280" y="3046"/>
                  </a:moveTo>
                  <a:lnTo>
                    <a:pt x="9096" y="4678"/>
                  </a:lnTo>
                  <a:lnTo>
                    <a:pt x="4702" y="4678"/>
                  </a:lnTo>
                  <a:lnTo>
                    <a:pt x="5518" y="3046"/>
                  </a:lnTo>
                  <a:close/>
                  <a:moveTo>
                    <a:pt x="9363" y="5222"/>
                  </a:moveTo>
                  <a:lnTo>
                    <a:pt x="10181" y="6847"/>
                  </a:lnTo>
                  <a:lnTo>
                    <a:pt x="3616" y="6847"/>
                  </a:lnTo>
                  <a:lnTo>
                    <a:pt x="4434" y="5222"/>
                  </a:lnTo>
                  <a:close/>
                  <a:moveTo>
                    <a:pt x="10449" y="7389"/>
                  </a:moveTo>
                  <a:lnTo>
                    <a:pt x="11265" y="9023"/>
                  </a:lnTo>
                  <a:lnTo>
                    <a:pt x="2533" y="9023"/>
                  </a:lnTo>
                  <a:lnTo>
                    <a:pt x="3342" y="7389"/>
                  </a:lnTo>
                  <a:close/>
                  <a:moveTo>
                    <a:pt x="11539" y="9564"/>
                  </a:moveTo>
                  <a:lnTo>
                    <a:pt x="12357" y="11199"/>
                  </a:lnTo>
                  <a:lnTo>
                    <a:pt x="1442" y="11199"/>
                  </a:lnTo>
                  <a:lnTo>
                    <a:pt x="2258" y="9564"/>
                  </a:lnTo>
                  <a:close/>
                  <a:moveTo>
                    <a:pt x="12624" y="11740"/>
                  </a:moveTo>
                  <a:lnTo>
                    <a:pt x="13129" y="12751"/>
                  </a:lnTo>
                  <a:cubicBezTo>
                    <a:pt x="13218" y="12929"/>
                    <a:pt x="13232" y="13091"/>
                    <a:pt x="13166" y="13203"/>
                  </a:cubicBezTo>
                  <a:cubicBezTo>
                    <a:pt x="13099" y="13307"/>
                    <a:pt x="12943" y="13366"/>
                    <a:pt x="12742" y="13366"/>
                  </a:cubicBezTo>
                  <a:lnTo>
                    <a:pt x="1055" y="13366"/>
                  </a:lnTo>
                  <a:cubicBezTo>
                    <a:pt x="847" y="13366"/>
                    <a:pt x="699" y="13307"/>
                    <a:pt x="631" y="13203"/>
                  </a:cubicBezTo>
                  <a:cubicBezTo>
                    <a:pt x="565" y="13091"/>
                    <a:pt x="580" y="12929"/>
                    <a:pt x="669" y="12751"/>
                  </a:cubicBezTo>
                  <a:lnTo>
                    <a:pt x="1175" y="11740"/>
                  </a:lnTo>
                  <a:close/>
                  <a:moveTo>
                    <a:pt x="6899" y="0"/>
                  </a:moveTo>
                  <a:cubicBezTo>
                    <a:pt x="6721" y="0"/>
                    <a:pt x="6394" y="75"/>
                    <a:pt x="6149" y="572"/>
                  </a:cubicBezTo>
                  <a:lnTo>
                    <a:pt x="179" y="12505"/>
                  </a:lnTo>
                  <a:cubicBezTo>
                    <a:pt x="8" y="12854"/>
                    <a:pt x="1" y="13210"/>
                    <a:pt x="172" y="13485"/>
                  </a:cubicBezTo>
                  <a:cubicBezTo>
                    <a:pt x="336" y="13759"/>
                    <a:pt x="662" y="13916"/>
                    <a:pt x="1055" y="13916"/>
                  </a:cubicBezTo>
                  <a:lnTo>
                    <a:pt x="12742" y="13916"/>
                  </a:lnTo>
                  <a:cubicBezTo>
                    <a:pt x="13136" y="13916"/>
                    <a:pt x="13462" y="13759"/>
                    <a:pt x="13626" y="13485"/>
                  </a:cubicBezTo>
                  <a:cubicBezTo>
                    <a:pt x="13797" y="13210"/>
                    <a:pt x="13790" y="12854"/>
                    <a:pt x="13612" y="12505"/>
                  </a:cubicBezTo>
                  <a:lnTo>
                    <a:pt x="7649" y="572"/>
                  </a:lnTo>
                  <a:cubicBezTo>
                    <a:pt x="7403" y="75"/>
                    <a:pt x="7070" y="0"/>
                    <a:pt x="68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1651775" y="3517999"/>
              <a:ext cx="42729" cy="14569"/>
            </a:xfrm>
            <a:custGeom>
              <a:avLst/>
              <a:gdLst/>
              <a:ahLst/>
              <a:cxnLst/>
              <a:rect l="l" t="t" r="r" b="b"/>
              <a:pathLst>
                <a:path w="1619" h="552" extrusionOk="0">
                  <a:moveTo>
                    <a:pt x="305" y="1"/>
                  </a:moveTo>
                  <a:cubicBezTo>
                    <a:pt x="171" y="1"/>
                    <a:pt x="45" y="97"/>
                    <a:pt x="29" y="231"/>
                  </a:cubicBezTo>
                  <a:cubicBezTo>
                    <a:pt x="0" y="402"/>
                    <a:pt x="134" y="551"/>
                    <a:pt x="296" y="551"/>
                  </a:cubicBezTo>
                  <a:lnTo>
                    <a:pt x="1321" y="551"/>
                  </a:lnTo>
                  <a:cubicBezTo>
                    <a:pt x="1454" y="551"/>
                    <a:pt x="1574" y="453"/>
                    <a:pt x="1597" y="313"/>
                  </a:cubicBezTo>
                  <a:cubicBezTo>
                    <a:pt x="1618" y="150"/>
                    <a:pt x="1492" y="1"/>
                    <a:pt x="13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1821638" y="3517999"/>
              <a:ext cx="42175" cy="14569"/>
            </a:xfrm>
            <a:custGeom>
              <a:avLst/>
              <a:gdLst/>
              <a:ahLst/>
              <a:cxnLst/>
              <a:rect l="l" t="t" r="r" b="b"/>
              <a:pathLst>
                <a:path w="1598" h="552" extrusionOk="0">
                  <a:moveTo>
                    <a:pt x="268" y="1"/>
                  </a:moveTo>
                  <a:cubicBezTo>
                    <a:pt x="120" y="1"/>
                    <a:pt x="1" y="127"/>
                    <a:pt x="1" y="275"/>
                  </a:cubicBezTo>
                  <a:cubicBezTo>
                    <a:pt x="1" y="425"/>
                    <a:pt x="120" y="551"/>
                    <a:pt x="268" y="551"/>
                  </a:cubicBezTo>
                  <a:lnTo>
                    <a:pt x="1300" y="551"/>
                  </a:lnTo>
                  <a:cubicBezTo>
                    <a:pt x="1464" y="551"/>
                    <a:pt x="1598" y="402"/>
                    <a:pt x="1567" y="231"/>
                  </a:cubicBezTo>
                  <a:cubicBezTo>
                    <a:pt x="1553" y="97"/>
                    <a:pt x="1426" y="1"/>
                    <a:pt x="12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1792870" y="3518184"/>
              <a:ext cx="14305" cy="14384"/>
            </a:xfrm>
            <a:custGeom>
              <a:avLst/>
              <a:gdLst/>
              <a:ahLst/>
              <a:cxnLst/>
              <a:rect l="l" t="t" r="r" b="b"/>
              <a:pathLst>
                <a:path w="542" h="545" extrusionOk="0">
                  <a:moveTo>
                    <a:pt x="275" y="1"/>
                  </a:moveTo>
                  <a:cubicBezTo>
                    <a:pt x="127" y="1"/>
                    <a:pt x="0" y="120"/>
                    <a:pt x="0" y="268"/>
                  </a:cubicBezTo>
                  <a:cubicBezTo>
                    <a:pt x="0" y="425"/>
                    <a:pt x="127" y="544"/>
                    <a:pt x="275" y="544"/>
                  </a:cubicBezTo>
                  <a:cubicBezTo>
                    <a:pt x="423" y="544"/>
                    <a:pt x="542" y="425"/>
                    <a:pt x="542" y="268"/>
                  </a:cubicBezTo>
                  <a:cubicBezTo>
                    <a:pt x="542" y="120"/>
                    <a:pt x="423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1708387" y="3518184"/>
              <a:ext cx="14331" cy="14384"/>
            </a:xfrm>
            <a:custGeom>
              <a:avLst/>
              <a:gdLst/>
              <a:ahLst/>
              <a:cxnLst/>
              <a:rect l="l" t="t" r="r" b="b"/>
              <a:pathLst>
                <a:path w="543" h="545" extrusionOk="0">
                  <a:moveTo>
                    <a:pt x="268" y="1"/>
                  </a:moveTo>
                  <a:cubicBezTo>
                    <a:pt x="120" y="1"/>
                    <a:pt x="1" y="120"/>
                    <a:pt x="1" y="268"/>
                  </a:cubicBezTo>
                  <a:cubicBezTo>
                    <a:pt x="1" y="425"/>
                    <a:pt x="120" y="544"/>
                    <a:pt x="268" y="544"/>
                  </a:cubicBezTo>
                  <a:cubicBezTo>
                    <a:pt x="416" y="544"/>
                    <a:pt x="542" y="425"/>
                    <a:pt x="542" y="268"/>
                  </a:cubicBezTo>
                  <a:cubicBezTo>
                    <a:pt x="542" y="120"/>
                    <a:pt x="416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1906120" y="3517999"/>
              <a:ext cx="42175" cy="14569"/>
            </a:xfrm>
            <a:custGeom>
              <a:avLst/>
              <a:gdLst/>
              <a:ahLst/>
              <a:cxnLst/>
              <a:rect l="l" t="t" r="r" b="b"/>
              <a:pathLst>
                <a:path w="1598" h="552" extrusionOk="0">
                  <a:moveTo>
                    <a:pt x="275" y="1"/>
                  </a:moveTo>
                  <a:cubicBezTo>
                    <a:pt x="127" y="1"/>
                    <a:pt x="0" y="127"/>
                    <a:pt x="0" y="275"/>
                  </a:cubicBezTo>
                  <a:cubicBezTo>
                    <a:pt x="0" y="425"/>
                    <a:pt x="127" y="551"/>
                    <a:pt x="275" y="551"/>
                  </a:cubicBezTo>
                  <a:lnTo>
                    <a:pt x="1307" y="551"/>
                  </a:lnTo>
                  <a:cubicBezTo>
                    <a:pt x="1471" y="551"/>
                    <a:pt x="1597" y="402"/>
                    <a:pt x="1574" y="231"/>
                  </a:cubicBezTo>
                  <a:cubicBezTo>
                    <a:pt x="1553" y="97"/>
                    <a:pt x="1433" y="1"/>
                    <a:pt x="12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1736997" y="3517999"/>
              <a:ext cx="42149" cy="14569"/>
            </a:xfrm>
            <a:custGeom>
              <a:avLst/>
              <a:gdLst/>
              <a:ahLst/>
              <a:cxnLst/>
              <a:rect l="l" t="t" r="r" b="b"/>
              <a:pathLst>
                <a:path w="1597" h="552" extrusionOk="0">
                  <a:moveTo>
                    <a:pt x="267" y="1"/>
                  </a:moveTo>
                  <a:cubicBezTo>
                    <a:pt x="120" y="1"/>
                    <a:pt x="0" y="127"/>
                    <a:pt x="0" y="275"/>
                  </a:cubicBezTo>
                  <a:cubicBezTo>
                    <a:pt x="0" y="425"/>
                    <a:pt x="120" y="551"/>
                    <a:pt x="267" y="551"/>
                  </a:cubicBezTo>
                  <a:lnTo>
                    <a:pt x="1299" y="551"/>
                  </a:lnTo>
                  <a:cubicBezTo>
                    <a:pt x="1463" y="551"/>
                    <a:pt x="1597" y="402"/>
                    <a:pt x="1575" y="231"/>
                  </a:cubicBezTo>
                  <a:cubicBezTo>
                    <a:pt x="1552" y="97"/>
                    <a:pt x="1433" y="1"/>
                    <a:pt x="12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1877510" y="3518184"/>
              <a:ext cx="14331" cy="14384"/>
            </a:xfrm>
            <a:custGeom>
              <a:avLst/>
              <a:gdLst/>
              <a:ahLst/>
              <a:cxnLst/>
              <a:rect l="l" t="t" r="r" b="b"/>
              <a:pathLst>
                <a:path w="543" h="545" extrusionOk="0">
                  <a:moveTo>
                    <a:pt x="275" y="1"/>
                  </a:moveTo>
                  <a:cubicBezTo>
                    <a:pt x="119" y="1"/>
                    <a:pt x="1" y="120"/>
                    <a:pt x="1" y="268"/>
                  </a:cubicBezTo>
                  <a:cubicBezTo>
                    <a:pt x="1" y="425"/>
                    <a:pt x="119" y="544"/>
                    <a:pt x="275" y="544"/>
                  </a:cubicBezTo>
                  <a:cubicBezTo>
                    <a:pt x="423" y="544"/>
                    <a:pt x="543" y="425"/>
                    <a:pt x="543" y="268"/>
                  </a:cubicBezTo>
                  <a:cubicBezTo>
                    <a:pt x="543" y="120"/>
                    <a:pt x="423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1840455" y="3460384"/>
              <a:ext cx="14331" cy="1433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5" y="1"/>
                  </a:moveTo>
                  <a:cubicBezTo>
                    <a:pt x="120" y="1"/>
                    <a:pt x="1" y="120"/>
                    <a:pt x="1" y="268"/>
                  </a:cubicBezTo>
                  <a:cubicBezTo>
                    <a:pt x="1" y="418"/>
                    <a:pt x="120" y="542"/>
                    <a:pt x="275" y="542"/>
                  </a:cubicBezTo>
                  <a:cubicBezTo>
                    <a:pt x="425" y="542"/>
                    <a:pt x="542" y="418"/>
                    <a:pt x="542" y="268"/>
                  </a:cubicBezTo>
                  <a:cubicBezTo>
                    <a:pt x="542" y="120"/>
                    <a:pt x="425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1868484" y="3460015"/>
              <a:ext cx="51386" cy="14331"/>
            </a:xfrm>
            <a:custGeom>
              <a:avLst/>
              <a:gdLst/>
              <a:ahLst/>
              <a:cxnLst/>
              <a:rect l="l" t="t" r="r" b="b"/>
              <a:pathLst>
                <a:path w="1947" h="543" extrusionOk="0">
                  <a:moveTo>
                    <a:pt x="298" y="0"/>
                  </a:moveTo>
                  <a:cubicBezTo>
                    <a:pt x="134" y="0"/>
                    <a:pt x="1" y="148"/>
                    <a:pt x="31" y="312"/>
                  </a:cubicBezTo>
                  <a:cubicBezTo>
                    <a:pt x="45" y="446"/>
                    <a:pt x="172" y="542"/>
                    <a:pt x="305" y="542"/>
                  </a:cubicBezTo>
                  <a:lnTo>
                    <a:pt x="1649" y="542"/>
                  </a:lnTo>
                  <a:cubicBezTo>
                    <a:pt x="1813" y="542"/>
                    <a:pt x="1947" y="401"/>
                    <a:pt x="1916" y="230"/>
                  </a:cubicBezTo>
                  <a:cubicBezTo>
                    <a:pt x="1902" y="97"/>
                    <a:pt x="1776" y="0"/>
                    <a:pt x="16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1680728" y="3460015"/>
              <a:ext cx="51993" cy="14331"/>
            </a:xfrm>
            <a:custGeom>
              <a:avLst/>
              <a:gdLst/>
              <a:ahLst/>
              <a:cxnLst/>
              <a:rect l="l" t="t" r="r" b="b"/>
              <a:pathLst>
                <a:path w="1970" h="543" extrusionOk="0">
                  <a:moveTo>
                    <a:pt x="291" y="0"/>
                  </a:moveTo>
                  <a:cubicBezTo>
                    <a:pt x="127" y="0"/>
                    <a:pt x="1" y="148"/>
                    <a:pt x="24" y="312"/>
                  </a:cubicBezTo>
                  <a:cubicBezTo>
                    <a:pt x="45" y="446"/>
                    <a:pt x="165" y="542"/>
                    <a:pt x="298" y="542"/>
                  </a:cubicBezTo>
                  <a:lnTo>
                    <a:pt x="1680" y="542"/>
                  </a:lnTo>
                  <a:cubicBezTo>
                    <a:pt x="1843" y="542"/>
                    <a:pt x="1970" y="401"/>
                    <a:pt x="1947" y="230"/>
                  </a:cubicBezTo>
                  <a:cubicBezTo>
                    <a:pt x="1925" y="97"/>
                    <a:pt x="1806" y="0"/>
                    <a:pt x="1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1774606" y="3460015"/>
              <a:ext cx="52204" cy="14331"/>
            </a:xfrm>
            <a:custGeom>
              <a:avLst/>
              <a:gdLst/>
              <a:ahLst/>
              <a:cxnLst/>
              <a:rect l="l" t="t" r="r" b="b"/>
              <a:pathLst>
                <a:path w="1978" h="543" extrusionOk="0">
                  <a:moveTo>
                    <a:pt x="298" y="0"/>
                  </a:moveTo>
                  <a:cubicBezTo>
                    <a:pt x="134" y="0"/>
                    <a:pt x="1" y="148"/>
                    <a:pt x="24" y="312"/>
                  </a:cubicBezTo>
                  <a:cubicBezTo>
                    <a:pt x="45" y="446"/>
                    <a:pt x="165" y="542"/>
                    <a:pt x="306" y="542"/>
                  </a:cubicBezTo>
                  <a:lnTo>
                    <a:pt x="1679" y="542"/>
                  </a:lnTo>
                  <a:cubicBezTo>
                    <a:pt x="1843" y="542"/>
                    <a:pt x="1977" y="401"/>
                    <a:pt x="1947" y="230"/>
                  </a:cubicBezTo>
                  <a:cubicBezTo>
                    <a:pt x="1933" y="97"/>
                    <a:pt x="1806" y="0"/>
                    <a:pt x="16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1746577" y="3460384"/>
              <a:ext cx="14384" cy="14331"/>
            </a:xfrm>
            <a:custGeom>
              <a:avLst/>
              <a:gdLst/>
              <a:ahLst/>
              <a:cxnLst/>
              <a:rect l="l" t="t" r="r" b="b"/>
              <a:pathLst>
                <a:path w="545" h="543" extrusionOk="0">
                  <a:moveTo>
                    <a:pt x="268" y="1"/>
                  </a:moveTo>
                  <a:cubicBezTo>
                    <a:pt x="120" y="1"/>
                    <a:pt x="1" y="120"/>
                    <a:pt x="1" y="268"/>
                  </a:cubicBezTo>
                  <a:cubicBezTo>
                    <a:pt x="1" y="418"/>
                    <a:pt x="120" y="542"/>
                    <a:pt x="268" y="542"/>
                  </a:cubicBezTo>
                  <a:cubicBezTo>
                    <a:pt x="418" y="542"/>
                    <a:pt x="544" y="418"/>
                    <a:pt x="544" y="268"/>
                  </a:cubicBezTo>
                  <a:cubicBezTo>
                    <a:pt x="544" y="120"/>
                    <a:pt x="418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1821083" y="3402585"/>
              <a:ext cx="69597" cy="14331"/>
            </a:xfrm>
            <a:custGeom>
              <a:avLst/>
              <a:gdLst/>
              <a:ahLst/>
              <a:cxnLst/>
              <a:rect l="l" t="t" r="r" b="b"/>
              <a:pathLst>
                <a:path w="2637" h="543" extrusionOk="0">
                  <a:moveTo>
                    <a:pt x="296" y="1"/>
                  </a:moveTo>
                  <a:cubicBezTo>
                    <a:pt x="163" y="1"/>
                    <a:pt x="45" y="97"/>
                    <a:pt x="22" y="230"/>
                  </a:cubicBezTo>
                  <a:cubicBezTo>
                    <a:pt x="0" y="402"/>
                    <a:pt x="127" y="542"/>
                    <a:pt x="289" y="542"/>
                  </a:cubicBezTo>
                  <a:lnTo>
                    <a:pt x="2331" y="542"/>
                  </a:lnTo>
                  <a:cubicBezTo>
                    <a:pt x="2472" y="542"/>
                    <a:pt x="2592" y="446"/>
                    <a:pt x="2613" y="312"/>
                  </a:cubicBezTo>
                  <a:cubicBezTo>
                    <a:pt x="2636" y="149"/>
                    <a:pt x="2502" y="1"/>
                    <a:pt x="23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1792870" y="3402585"/>
              <a:ext cx="14516" cy="14331"/>
            </a:xfrm>
            <a:custGeom>
              <a:avLst/>
              <a:gdLst/>
              <a:ahLst/>
              <a:cxnLst/>
              <a:rect l="l" t="t" r="r" b="b"/>
              <a:pathLst>
                <a:path w="550" h="543" extrusionOk="0">
                  <a:moveTo>
                    <a:pt x="275" y="1"/>
                  </a:moveTo>
                  <a:cubicBezTo>
                    <a:pt x="127" y="1"/>
                    <a:pt x="0" y="120"/>
                    <a:pt x="0" y="268"/>
                  </a:cubicBezTo>
                  <a:cubicBezTo>
                    <a:pt x="0" y="416"/>
                    <a:pt x="127" y="542"/>
                    <a:pt x="275" y="542"/>
                  </a:cubicBezTo>
                  <a:cubicBezTo>
                    <a:pt x="423" y="542"/>
                    <a:pt x="549" y="416"/>
                    <a:pt x="549" y="268"/>
                  </a:cubicBezTo>
                  <a:cubicBezTo>
                    <a:pt x="549" y="120"/>
                    <a:pt x="423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1709575" y="3402585"/>
              <a:ext cx="69571" cy="14331"/>
            </a:xfrm>
            <a:custGeom>
              <a:avLst/>
              <a:gdLst/>
              <a:ahLst/>
              <a:cxnLst/>
              <a:rect l="l" t="t" r="r" b="b"/>
              <a:pathLst>
                <a:path w="2636" h="543" extrusionOk="0">
                  <a:moveTo>
                    <a:pt x="305" y="1"/>
                  </a:moveTo>
                  <a:cubicBezTo>
                    <a:pt x="171" y="1"/>
                    <a:pt x="45" y="97"/>
                    <a:pt x="31" y="230"/>
                  </a:cubicBezTo>
                  <a:cubicBezTo>
                    <a:pt x="0" y="402"/>
                    <a:pt x="134" y="542"/>
                    <a:pt x="298" y="542"/>
                  </a:cubicBezTo>
                  <a:lnTo>
                    <a:pt x="2338" y="542"/>
                  </a:lnTo>
                  <a:cubicBezTo>
                    <a:pt x="2472" y="542"/>
                    <a:pt x="2591" y="446"/>
                    <a:pt x="2614" y="312"/>
                  </a:cubicBezTo>
                  <a:cubicBezTo>
                    <a:pt x="2636" y="149"/>
                    <a:pt x="2509" y="1"/>
                    <a:pt x="2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1792870" y="3344600"/>
              <a:ext cx="14305" cy="14516"/>
            </a:xfrm>
            <a:custGeom>
              <a:avLst/>
              <a:gdLst/>
              <a:ahLst/>
              <a:cxnLst/>
              <a:rect l="l" t="t" r="r" b="b"/>
              <a:pathLst>
                <a:path w="542" h="550" extrusionOk="0">
                  <a:moveTo>
                    <a:pt x="275" y="0"/>
                  </a:moveTo>
                  <a:cubicBezTo>
                    <a:pt x="127" y="0"/>
                    <a:pt x="0" y="127"/>
                    <a:pt x="0" y="275"/>
                  </a:cubicBezTo>
                  <a:cubicBezTo>
                    <a:pt x="0" y="423"/>
                    <a:pt x="127" y="549"/>
                    <a:pt x="275" y="549"/>
                  </a:cubicBezTo>
                  <a:cubicBezTo>
                    <a:pt x="423" y="549"/>
                    <a:pt x="542" y="423"/>
                    <a:pt x="542" y="275"/>
                  </a:cubicBezTo>
                  <a:cubicBezTo>
                    <a:pt x="542" y="127"/>
                    <a:pt x="423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1821083" y="3344600"/>
              <a:ext cx="40565" cy="14331"/>
            </a:xfrm>
            <a:custGeom>
              <a:avLst/>
              <a:gdLst/>
              <a:ahLst/>
              <a:cxnLst/>
              <a:rect l="l" t="t" r="r" b="b"/>
              <a:pathLst>
                <a:path w="1537" h="543" extrusionOk="0">
                  <a:moveTo>
                    <a:pt x="289" y="0"/>
                  </a:moveTo>
                  <a:cubicBezTo>
                    <a:pt x="127" y="0"/>
                    <a:pt x="0" y="141"/>
                    <a:pt x="22" y="312"/>
                  </a:cubicBezTo>
                  <a:cubicBezTo>
                    <a:pt x="45" y="446"/>
                    <a:pt x="163" y="542"/>
                    <a:pt x="296" y="542"/>
                  </a:cubicBezTo>
                  <a:lnTo>
                    <a:pt x="1241" y="542"/>
                  </a:lnTo>
                  <a:cubicBezTo>
                    <a:pt x="1403" y="542"/>
                    <a:pt x="1537" y="401"/>
                    <a:pt x="1508" y="230"/>
                  </a:cubicBezTo>
                  <a:cubicBezTo>
                    <a:pt x="1492" y="97"/>
                    <a:pt x="1365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1738580" y="3344600"/>
              <a:ext cx="40565" cy="14331"/>
            </a:xfrm>
            <a:custGeom>
              <a:avLst/>
              <a:gdLst/>
              <a:ahLst/>
              <a:cxnLst/>
              <a:rect l="l" t="t" r="r" b="b"/>
              <a:pathLst>
                <a:path w="1537" h="543" extrusionOk="0">
                  <a:moveTo>
                    <a:pt x="289" y="0"/>
                  </a:moveTo>
                  <a:cubicBezTo>
                    <a:pt x="125" y="0"/>
                    <a:pt x="1" y="141"/>
                    <a:pt x="22" y="312"/>
                  </a:cubicBezTo>
                  <a:cubicBezTo>
                    <a:pt x="45" y="446"/>
                    <a:pt x="163" y="542"/>
                    <a:pt x="304" y="542"/>
                  </a:cubicBezTo>
                  <a:lnTo>
                    <a:pt x="1239" y="542"/>
                  </a:lnTo>
                  <a:cubicBezTo>
                    <a:pt x="1403" y="542"/>
                    <a:pt x="1537" y="401"/>
                    <a:pt x="1515" y="230"/>
                  </a:cubicBezTo>
                  <a:cubicBezTo>
                    <a:pt x="1492" y="97"/>
                    <a:pt x="1373" y="0"/>
                    <a:pt x="12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1767375" y="3287170"/>
              <a:ext cx="65480" cy="14331"/>
            </a:xfrm>
            <a:custGeom>
              <a:avLst/>
              <a:gdLst/>
              <a:ahLst/>
              <a:cxnLst/>
              <a:rect l="l" t="t" r="r" b="b"/>
              <a:pathLst>
                <a:path w="2481" h="543" extrusionOk="0">
                  <a:moveTo>
                    <a:pt x="305" y="0"/>
                  </a:moveTo>
                  <a:cubicBezTo>
                    <a:pt x="171" y="0"/>
                    <a:pt x="45" y="97"/>
                    <a:pt x="31" y="230"/>
                  </a:cubicBezTo>
                  <a:cubicBezTo>
                    <a:pt x="0" y="401"/>
                    <a:pt x="134" y="542"/>
                    <a:pt x="298" y="542"/>
                  </a:cubicBezTo>
                  <a:lnTo>
                    <a:pt x="2176" y="542"/>
                  </a:lnTo>
                  <a:cubicBezTo>
                    <a:pt x="2310" y="542"/>
                    <a:pt x="2436" y="446"/>
                    <a:pt x="2451" y="312"/>
                  </a:cubicBezTo>
                  <a:cubicBezTo>
                    <a:pt x="2481" y="148"/>
                    <a:pt x="2347" y="0"/>
                    <a:pt x="2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1793054" y="3229555"/>
              <a:ext cx="14331" cy="14331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275" y="0"/>
                  </a:moveTo>
                  <a:cubicBezTo>
                    <a:pt x="200" y="0"/>
                    <a:pt x="134" y="31"/>
                    <a:pt x="82" y="75"/>
                  </a:cubicBezTo>
                  <a:cubicBezTo>
                    <a:pt x="31" y="127"/>
                    <a:pt x="0" y="200"/>
                    <a:pt x="0" y="268"/>
                  </a:cubicBezTo>
                  <a:cubicBezTo>
                    <a:pt x="0" y="343"/>
                    <a:pt x="31" y="409"/>
                    <a:pt x="82" y="460"/>
                  </a:cubicBezTo>
                  <a:cubicBezTo>
                    <a:pt x="134" y="512"/>
                    <a:pt x="200" y="542"/>
                    <a:pt x="275" y="542"/>
                  </a:cubicBezTo>
                  <a:cubicBezTo>
                    <a:pt x="350" y="542"/>
                    <a:pt x="416" y="512"/>
                    <a:pt x="467" y="460"/>
                  </a:cubicBezTo>
                  <a:cubicBezTo>
                    <a:pt x="521" y="409"/>
                    <a:pt x="542" y="343"/>
                    <a:pt x="542" y="268"/>
                  </a:cubicBezTo>
                  <a:cubicBezTo>
                    <a:pt x="542" y="200"/>
                    <a:pt x="521" y="127"/>
                    <a:pt x="467" y="75"/>
                  </a:cubicBezTo>
                  <a:cubicBezTo>
                    <a:pt x="416" y="31"/>
                    <a:pt x="350" y="0"/>
                    <a:pt x="2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4" name="Google Shape;594;p43"/>
          <p:cNvGrpSpPr/>
          <p:nvPr/>
        </p:nvGrpSpPr>
        <p:grpSpPr>
          <a:xfrm>
            <a:off x="5555933" y="3727482"/>
            <a:ext cx="285567" cy="366671"/>
            <a:chOff x="5638336" y="2609912"/>
            <a:chExt cx="285567" cy="366671"/>
          </a:xfrm>
        </p:grpSpPr>
        <p:sp>
          <p:nvSpPr>
            <p:cNvPr id="595" name="Google Shape;595;p43"/>
            <p:cNvSpPr/>
            <p:nvPr/>
          </p:nvSpPr>
          <p:spPr>
            <a:xfrm>
              <a:off x="5638336" y="2680829"/>
              <a:ext cx="285567" cy="295754"/>
            </a:xfrm>
            <a:custGeom>
              <a:avLst/>
              <a:gdLst/>
              <a:ahLst/>
              <a:cxnLst/>
              <a:rect l="l" t="t" r="r" b="b"/>
              <a:pathLst>
                <a:path w="10820" h="11206" extrusionOk="0">
                  <a:moveTo>
                    <a:pt x="2324" y="1649"/>
                  </a:moveTo>
                  <a:cubicBezTo>
                    <a:pt x="2525" y="1649"/>
                    <a:pt x="2837" y="1731"/>
                    <a:pt x="3163" y="1961"/>
                  </a:cubicBezTo>
                  <a:cubicBezTo>
                    <a:pt x="2868" y="2118"/>
                    <a:pt x="2591" y="2310"/>
                    <a:pt x="2333" y="2540"/>
                  </a:cubicBezTo>
                  <a:cubicBezTo>
                    <a:pt x="2228" y="2362"/>
                    <a:pt x="2162" y="2183"/>
                    <a:pt x="2132" y="2005"/>
                  </a:cubicBezTo>
                  <a:cubicBezTo>
                    <a:pt x="2101" y="1827"/>
                    <a:pt x="2125" y="1709"/>
                    <a:pt x="2155" y="1679"/>
                  </a:cubicBezTo>
                  <a:cubicBezTo>
                    <a:pt x="2162" y="1672"/>
                    <a:pt x="2214" y="1649"/>
                    <a:pt x="2324" y="1649"/>
                  </a:cubicBezTo>
                  <a:close/>
                  <a:moveTo>
                    <a:pt x="8488" y="1649"/>
                  </a:moveTo>
                  <a:cubicBezTo>
                    <a:pt x="8606" y="1649"/>
                    <a:pt x="8659" y="1672"/>
                    <a:pt x="8666" y="1679"/>
                  </a:cubicBezTo>
                  <a:cubicBezTo>
                    <a:pt x="8688" y="1709"/>
                    <a:pt x="8718" y="1827"/>
                    <a:pt x="8688" y="2005"/>
                  </a:cubicBezTo>
                  <a:cubicBezTo>
                    <a:pt x="8659" y="2183"/>
                    <a:pt x="8584" y="2362"/>
                    <a:pt x="8481" y="2540"/>
                  </a:cubicBezTo>
                  <a:cubicBezTo>
                    <a:pt x="8228" y="2310"/>
                    <a:pt x="7954" y="2118"/>
                    <a:pt x="7656" y="1961"/>
                  </a:cubicBezTo>
                  <a:cubicBezTo>
                    <a:pt x="7982" y="1731"/>
                    <a:pt x="8287" y="1649"/>
                    <a:pt x="8488" y="1649"/>
                  </a:cubicBezTo>
                  <a:close/>
                  <a:moveTo>
                    <a:pt x="2324" y="558"/>
                  </a:moveTo>
                  <a:cubicBezTo>
                    <a:pt x="2971" y="558"/>
                    <a:pt x="3684" y="892"/>
                    <a:pt x="4240" y="1456"/>
                  </a:cubicBezTo>
                  <a:lnTo>
                    <a:pt x="4329" y="1546"/>
                  </a:lnTo>
                  <a:cubicBezTo>
                    <a:pt x="4122" y="1590"/>
                    <a:pt x="3921" y="1642"/>
                    <a:pt x="3728" y="1717"/>
                  </a:cubicBezTo>
                  <a:cubicBezTo>
                    <a:pt x="3224" y="1264"/>
                    <a:pt x="2681" y="1100"/>
                    <a:pt x="2324" y="1100"/>
                  </a:cubicBezTo>
                  <a:cubicBezTo>
                    <a:pt x="2087" y="1100"/>
                    <a:pt x="1895" y="1166"/>
                    <a:pt x="1768" y="1300"/>
                  </a:cubicBezTo>
                  <a:cubicBezTo>
                    <a:pt x="1538" y="1522"/>
                    <a:pt x="1560" y="1895"/>
                    <a:pt x="1597" y="2094"/>
                  </a:cubicBezTo>
                  <a:cubicBezTo>
                    <a:pt x="1642" y="2378"/>
                    <a:pt x="1761" y="2666"/>
                    <a:pt x="1946" y="2941"/>
                  </a:cubicBezTo>
                  <a:cubicBezTo>
                    <a:pt x="1820" y="3082"/>
                    <a:pt x="1700" y="3231"/>
                    <a:pt x="1590" y="3386"/>
                  </a:cubicBezTo>
                  <a:cubicBezTo>
                    <a:pt x="1315" y="3009"/>
                    <a:pt x="1130" y="2600"/>
                    <a:pt x="1055" y="2183"/>
                  </a:cubicBezTo>
                  <a:cubicBezTo>
                    <a:pt x="973" y="1665"/>
                    <a:pt x="1086" y="1210"/>
                    <a:pt x="1381" y="915"/>
                  </a:cubicBezTo>
                  <a:cubicBezTo>
                    <a:pt x="1611" y="685"/>
                    <a:pt x="1939" y="558"/>
                    <a:pt x="2324" y="558"/>
                  </a:cubicBezTo>
                  <a:close/>
                  <a:moveTo>
                    <a:pt x="8488" y="558"/>
                  </a:moveTo>
                  <a:cubicBezTo>
                    <a:pt x="8873" y="558"/>
                    <a:pt x="9201" y="685"/>
                    <a:pt x="9431" y="915"/>
                  </a:cubicBezTo>
                  <a:cubicBezTo>
                    <a:pt x="9728" y="1210"/>
                    <a:pt x="9846" y="1665"/>
                    <a:pt x="9757" y="2183"/>
                  </a:cubicBezTo>
                  <a:cubicBezTo>
                    <a:pt x="9691" y="2600"/>
                    <a:pt x="9506" y="3009"/>
                    <a:pt x="9222" y="3386"/>
                  </a:cubicBezTo>
                  <a:cubicBezTo>
                    <a:pt x="9119" y="3231"/>
                    <a:pt x="9000" y="3082"/>
                    <a:pt x="8873" y="2941"/>
                  </a:cubicBezTo>
                  <a:cubicBezTo>
                    <a:pt x="9051" y="2666"/>
                    <a:pt x="9178" y="2378"/>
                    <a:pt x="9222" y="2094"/>
                  </a:cubicBezTo>
                  <a:cubicBezTo>
                    <a:pt x="9260" y="1895"/>
                    <a:pt x="9274" y="1522"/>
                    <a:pt x="9051" y="1300"/>
                  </a:cubicBezTo>
                  <a:cubicBezTo>
                    <a:pt x="8927" y="1166"/>
                    <a:pt x="8725" y="1100"/>
                    <a:pt x="8488" y="1100"/>
                  </a:cubicBezTo>
                  <a:cubicBezTo>
                    <a:pt x="8139" y="1100"/>
                    <a:pt x="7597" y="1264"/>
                    <a:pt x="7091" y="1717"/>
                  </a:cubicBezTo>
                  <a:cubicBezTo>
                    <a:pt x="6899" y="1642"/>
                    <a:pt x="6699" y="1590"/>
                    <a:pt x="6483" y="1546"/>
                  </a:cubicBezTo>
                  <a:lnTo>
                    <a:pt x="6572" y="1456"/>
                  </a:lnTo>
                  <a:cubicBezTo>
                    <a:pt x="7136" y="892"/>
                    <a:pt x="7848" y="558"/>
                    <a:pt x="8488" y="558"/>
                  </a:cubicBezTo>
                  <a:close/>
                  <a:moveTo>
                    <a:pt x="5674" y="1998"/>
                  </a:moveTo>
                  <a:cubicBezTo>
                    <a:pt x="7893" y="2102"/>
                    <a:pt x="8948" y="3557"/>
                    <a:pt x="9825" y="5703"/>
                  </a:cubicBezTo>
                  <a:cubicBezTo>
                    <a:pt x="10062" y="6378"/>
                    <a:pt x="10284" y="7656"/>
                    <a:pt x="9133" y="8659"/>
                  </a:cubicBezTo>
                  <a:lnTo>
                    <a:pt x="9126" y="8667"/>
                  </a:lnTo>
                  <a:cubicBezTo>
                    <a:pt x="8198" y="9497"/>
                    <a:pt x="7055" y="9877"/>
                    <a:pt x="5407" y="9877"/>
                  </a:cubicBezTo>
                  <a:cubicBezTo>
                    <a:pt x="3759" y="9877"/>
                    <a:pt x="2607" y="9497"/>
                    <a:pt x="1679" y="8667"/>
                  </a:cubicBezTo>
                  <a:lnTo>
                    <a:pt x="1679" y="8659"/>
                  </a:lnTo>
                  <a:cubicBezTo>
                    <a:pt x="528" y="7656"/>
                    <a:pt x="751" y="6378"/>
                    <a:pt x="980" y="5703"/>
                  </a:cubicBezTo>
                  <a:cubicBezTo>
                    <a:pt x="1864" y="3557"/>
                    <a:pt x="2912" y="2102"/>
                    <a:pt x="5131" y="1998"/>
                  </a:cubicBezTo>
                  <a:lnTo>
                    <a:pt x="5131" y="2207"/>
                  </a:lnTo>
                  <a:cubicBezTo>
                    <a:pt x="5131" y="2340"/>
                    <a:pt x="5229" y="2467"/>
                    <a:pt x="5362" y="2481"/>
                  </a:cubicBezTo>
                  <a:cubicBezTo>
                    <a:pt x="5375" y="2483"/>
                    <a:pt x="5388" y="2483"/>
                    <a:pt x="5400" y="2483"/>
                  </a:cubicBezTo>
                  <a:cubicBezTo>
                    <a:pt x="5552" y="2483"/>
                    <a:pt x="5674" y="2365"/>
                    <a:pt x="5674" y="2214"/>
                  </a:cubicBezTo>
                  <a:lnTo>
                    <a:pt x="5674" y="1998"/>
                  </a:lnTo>
                  <a:close/>
                  <a:moveTo>
                    <a:pt x="2481" y="9862"/>
                  </a:moveTo>
                  <a:cubicBezTo>
                    <a:pt x="2903" y="10069"/>
                    <a:pt x="3365" y="10210"/>
                    <a:pt x="3876" y="10308"/>
                  </a:cubicBezTo>
                  <a:lnTo>
                    <a:pt x="3773" y="10693"/>
                  </a:lnTo>
                  <a:lnTo>
                    <a:pt x="2251" y="10693"/>
                  </a:lnTo>
                  <a:lnTo>
                    <a:pt x="2481" y="9862"/>
                  </a:lnTo>
                  <a:close/>
                  <a:moveTo>
                    <a:pt x="8303" y="9884"/>
                  </a:moveTo>
                  <a:lnTo>
                    <a:pt x="8533" y="10693"/>
                  </a:lnTo>
                  <a:lnTo>
                    <a:pt x="7011" y="10693"/>
                  </a:lnTo>
                  <a:lnTo>
                    <a:pt x="6906" y="10315"/>
                  </a:lnTo>
                  <a:cubicBezTo>
                    <a:pt x="7419" y="10226"/>
                    <a:pt x="7879" y="10076"/>
                    <a:pt x="8303" y="9884"/>
                  </a:cubicBezTo>
                  <a:close/>
                  <a:moveTo>
                    <a:pt x="2324" y="0"/>
                  </a:moveTo>
                  <a:cubicBezTo>
                    <a:pt x="1798" y="0"/>
                    <a:pt x="1337" y="179"/>
                    <a:pt x="1004" y="514"/>
                  </a:cubicBezTo>
                  <a:cubicBezTo>
                    <a:pt x="572" y="936"/>
                    <a:pt x="408" y="1560"/>
                    <a:pt x="521" y="2258"/>
                  </a:cubicBezTo>
                  <a:cubicBezTo>
                    <a:pt x="617" y="2814"/>
                    <a:pt x="877" y="3372"/>
                    <a:pt x="1278" y="3855"/>
                  </a:cubicBezTo>
                  <a:cubicBezTo>
                    <a:pt x="943" y="4404"/>
                    <a:pt x="692" y="4983"/>
                    <a:pt x="483" y="5487"/>
                  </a:cubicBezTo>
                  <a:lnTo>
                    <a:pt x="476" y="5503"/>
                  </a:lnTo>
                  <a:cubicBezTo>
                    <a:pt x="0" y="6868"/>
                    <a:pt x="305" y="8160"/>
                    <a:pt x="1323" y="9051"/>
                  </a:cubicBezTo>
                  <a:cubicBezTo>
                    <a:pt x="1538" y="9246"/>
                    <a:pt x="1761" y="9417"/>
                    <a:pt x="1991" y="9565"/>
                  </a:cubicBezTo>
                  <a:lnTo>
                    <a:pt x="1634" y="10864"/>
                  </a:lnTo>
                  <a:cubicBezTo>
                    <a:pt x="1597" y="10976"/>
                    <a:pt x="1642" y="11101"/>
                    <a:pt x="1754" y="11169"/>
                  </a:cubicBezTo>
                  <a:cubicBezTo>
                    <a:pt x="1798" y="11190"/>
                    <a:pt x="1850" y="11206"/>
                    <a:pt x="1902" y="11206"/>
                  </a:cubicBezTo>
                  <a:lnTo>
                    <a:pt x="3972" y="11206"/>
                  </a:lnTo>
                  <a:cubicBezTo>
                    <a:pt x="4099" y="11206"/>
                    <a:pt x="4204" y="11124"/>
                    <a:pt x="4240" y="11005"/>
                  </a:cubicBezTo>
                  <a:lnTo>
                    <a:pt x="4418" y="10352"/>
                  </a:lnTo>
                  <a:cubicBezTo>
                    <a:pt x="4730" y="10388"/>
                    <a:pt x="5058" y="10404"/>
                    <a:pt x="5407" y="10404"/>
                  </a:cubicBezTo>
                  <a:cubicBezTo>
                    <a:pt x="5747" y="10404"/>
                    <a:pt x="6059" y="10388"/>
                    <a:pt x="6364" y="10359"/>
                  </a:cubicBezTo>
                  <a:lnTo>
                    <a:pt x="6542" y="11005"/>
                  </a:lnTo>
                  <a:cubicBezTo>
                    <a:pt x="6572" y="11124"/>
                    <a:pt x="6683" y="11206"/>
                    <a:pt x="6802" y="11206"/>
                  </a:cubicBezTo>
                  <a:lnTo>
                    <a:pt x="8889" y="11206"/>
                  </a:lnTo>
                  <a:cubicBezTo>
                    <a:pt x="9037" y="11206"/>
                    <a:pt x="9156" y="11087"/>
                    <a:pt x="9156" y="10931"/>
                  </a:cubicBezTo>
                  <a:cubicBezTo>
                    <a:pt x="9156" y="10901"/>
                    <a:pt x="9156" y="10871"/>
                    <a:pt x="9140" y="10842"/>
                  </a:cubicBezTo>
                  <a:lnTo>
                    <a:pt x="8793" y="9586"/>
                  </a:lnTo>
                  <a:cubicBezTo>
                    <a:pt x="9037" y="9431"/>
                    <a:pt x="9274" y="9260"/>
                    <a:pt x="9497" y="9051"/>
                  </a:cubicBezTo>
                  <a:cubicBezTo>
                    <a:pt x="10514" y="8160"/>
                    <a:pt x="10819" y="6868"/>
                    <a:pt x="10336" y="5503"/>
                  </a:cubicBezTo>
                  <a:lnTo>
                    <a:pt x="10336" y="5487"/>
                  </a:lnTo>
                  <a:cubicBezTo>
                    <a:pt x="10129" y="4983"/>
                    <a:pt x="9869" y="4404"/>
                    <a:pt x="9541" y="3855"/>
                  </a:cubicBezTo>
                  <a:cubicBezTo>
                    <a:pt x="9935" y="3372"/>
                    <a:pt x="10203" y="2814"/>
                    <a:pt x="10292" y="2258"/>
                  </a:cubicBezTo>
                  <a:cubicBezTo>
                    <a:pt x="10411" y="1560"/>
                    <a:pt x="10240" y="936"/>
                    <a:pt x="9818" y="514"/>
                  </a:cubicBezTo>
                  <a:cubicBezTo>
                    <a:pt x="9483" y="179"/>
                    <a:pt x="9023" y="0"/>
                    <a:pt x="8488" y="0"/>
                  </a:cubicBezTo>
                  <a:cubicBezTo>
                    <a:pt x="7708" y="0"/>
                    <a:pt x="6847" y="394"/>
                    <a:pt x="6193" y="1055"/>
                  </a:cubicBezTo>
                  <a:cubicBezTo>
                    <a:pt x="6066" y="1182"/>
                    <a:pt x="5949" y="1316"/>
                    <a:pt x="5844" y="1449"/>
                  </a:cubicBezTo>
                  <a:cubicBezTo>
                    <a:pt x="5703" y="1442"/>
                    <a:pt x="5555" y="1433"/>
                    <a:pt x="5407" y="1433"/>
                  </a:cubicBezTo>
                  <a:cubicBezTo>
                    <a:pt x="5257" y="1433"/>
                    <a:pt x="5117" y="1433"/>
                    <a:pt x="4969" y="1449"/>
                  </a:cubicBezTo>
                  <a:cubicBezTo>
                    <a:pt x="4864" y="1316"/>
                    <a:pt x="4753" y="1182"/>
                    <a:pt x="4626" y="1055"/>
                  </a:cubicBezTo>
                  <a:cubicBezTo>
                    <a:pt x="3965" y="394"/>
                    <a:pt x="3105" y="0"/>
                    <a:pt x="2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5724956" y="2823718"/>
              <a:ext cx="112300" cy="92717"/>
            </a:xfrm>
            <a:custGeom>
              <a:avLst/>
              <a:gdLst/>
              <a:ahLst/>
              <a:cxnLst/>
              <a:rect l="l" t="t" r="r" b="b"/>
              <a:pathLst>
                <a:path w="4255" h="3513" extrusionOk="0">
                  <a:moveTo>
                    <a:pt x="2125" y="542"/>
                  </a:moveTo>
                  <a:cubicBezTo>
                    <a:pt x="3089" y="542"/>
                    <a:pt x="3706" y="1018"/>
                    <a:pt x="3706" y="1752"/>
                  </a:cubicBezTo>
                  <a:cubicBezTo>
                    <a:pt x="3706" y="2495"/>
                    <a:pt x="3089" y="2969"/>
                    <a:pt x="2125" y="2969"/>
                  </a:cubicBezTo>
                  <a:cubicBezTo>
                    <a:pt x="1166" y="2969"/>
                    <a:pt x="543" y="2495"/>
                    <a:pt x="543" y="1752"/>
                  </a:cubicBezTo>
                  <a:cubicBezTo>
                    <a:pt x="543" y="1018"/>
                    <a:pt x="1166" y="542"/>
                    <a:pt x="2125" y="542"/>
                  </a:cubicBezTo>
                  <a:close/>
                  <a:moveTo>
                    <a:pt x="2125" y="0"/>
                  </a:moveTo>
                  <a:cubicBezTo>
                    <a:pt x="1492" y="0"/>
                    <a:pt x="958" y="171"/>
                    <a:pt x="573" y="497"/>
                  </a:cubicBezTo>
                  <a:cubicBezTo>
                    <a:pt x="200" y="816"/>
                    <a:pt x="1" y="1262"/>
                    <a:pt x="1" y="1752"/>
                  </a:cubicBezTo>
                  <a:cubicBezTo>
                    <a:pt x="1" y="2249"/>
                    <a:pt x="200" y="2695"/>
                    <a:pt x="573" y="3007"/>
                  </a:cubicBezTo>
                  <a:cubicBezTo>
                    <a:pt x="958" y="3334"/>
                    <a:pt x="1492" y="3513"/>
                    <a:pt x="2125" y="3513"/>
                  </a:cubicBezTo>
                  <a:cubicBezTo>
                    <a:pt x="2763" y="3513"/>
                    <a:pt x="3298" y="3334"/>
                    <a:pt x="3684" y="3007"/>
                  </a:cubicBezTo>
                  <a:cubicBezTo>
                    <a:pt x="4048" y="2695"/>
                    <a:pt x="4255" y="2249"/>
                    <a:pt x="4255" y="1752"/>
                  </a:cubicBezTo>
                  <a:cubicBezTo>
                    <a:pt x="4255" y="1262"/>
                    <a:pt x="4048" y="816"/>
                    <a:pt x="3684" y="497"/>
                  </a:cubicBezTo>
                  <a:cubicBezTo>
                    <a:pt x="3298" y="171"/>
                    <a:pt x="2763" y="0"/>
                    <a:pt x="21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43"/>
            <p:cNvSpPr/>
            <p:nvPr/>
          </p:nvSpPr>
          <p:spPr>
            <a:xfrm>
              <a:off x="5756522" y="2859163"/>
              <a:ext cx="14331" cy="14516"/>
            </a:xfrm>
            <a:custGeom>
              <a:avLst/>
              <a:gdLst/>
              <a:ahLst/>
              <a:cxnLst/>
              <a:rect l="l" t="t" r="r" b="b"/>
              <a:pathLst>
                <a:path w="543" h="550" extrusionOk="0">
                  <a:moveTo>
                    <a:pt x="268" y="1"/>
                  </a:moveTo>
                  <a:cubicBezTo>
                    <a:pt x="200" y="1"/>
                    <a:pt x="127" y="31"/>
                    <a:pt x="74" y="83"/>
                  </a:cubicBezTo>
                  <a:cubicBezTo>
                    <a:pt x="29" y="135"/>
                    <a:pt x="1" y="201"/>
                    <a:pt x="1" y="275"/>
                  </a:cubicBezTo>
                  <a:cubicBezTo>
                    <a:pt x="1" y="350"/>
                    <a:pt x="29" y="416"/>
                    <a:pt x="74" y="468"/>
                  </a:cubicBezTo>
                  <a:cubicBezTo>
                    <a:pt x="127" y="521"/>
                    <a:pt x="200" y="550"/>
                    <a:pt x="268" y="550"/>
                  </a:cubicBezTo>
                  <a:cubicBezTo>
                    <a:pt x="341" y="550"/>
                    <a:pt x="409" y="521"/>
                    <a:pt x="460" y="468"/>
                  </a:cubicBezTo>
                  <a:cubicBezTo>
                    <a:pt x="512" y="416"/>
                    <a:pt x="542" y="350"/>
                    <a:pt x="542" y="275"/>
                  </a:cubicBezTo>
                  <a:cubicBezTo>
                    <a:pt x="542" y="201"/>
                    <a:pt x="512" y="135"/>
                    <a:pt x="460" y="83"/>
                  </a:cubicBezTo>
                  <a:cubicBezTo>
                    <a:pt x="409" y="31"/>
                    <a:pt x="341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43"/>
            <p:cNvSpPr/>
            <p:nvPr/>
          </p:nvSpPr>
          <p:spPr>
            <a:xfrm>
              <a:off x="5791386" y="2859163"/>
              <a:ext cx="14358" cy="14516"/>
            </a:xfrm>
            <a:custGeom>
              <a:avLst/>
              <a:gdLst/>
              <a:ahLst/>
              <a:cxnLst/>
              <a:rect l="l" t="t" r="r" b="b"/>
              <a:pathLst>
                <a:path w="544" h="550" extrusionOk="0">
                  <a:moveTo>
                    <a:pt x="276" y="1"/>
                  </a:moveTo>
                  <a:cubicBezTo>
                    <a:pt x="201" y="1"/>
                    <a:pt x="127" y="31"/>
                    <a:pt x="82" y="83"/>
                  </a:cubicBezTo>
                  <a:cubicBezTo>
                    <a:pt x="30" y="135"/>
                    <a:pt x="0" y="201"/>
                    <a:pt x="0" y="275"/>
                  </a:cubicBezTo>
                  <a:cubicBezTo>
                    <a:pt x="0" y="350"/>
                    <a:pt x="30" y="416"/>
                    <a:pt x="82" y="468"/>
                  </a:cubicBezTo>
                  <a:cubicBezTo>
                    <a:pt x="127" y="521"/>
                    <a:pt x="201" y="550"/>
                    <a:pt x="276" y="550"/>
                  </a:cubicBezTo>
                  <a:cubicBezTo>
                    <a:pt x="342" y="550"/>
                    <a:pt x="417" y="521"/>
                    <a:pt x="462" y="468"/>
                  </a:cubicBezTo>
                  <a:cubicBezTo>
                    <a:pt x="513" y="416"/>
                    <a:pt x="544" y="350"/>
                    <a:pt x="544" y="275"/>
                  </a:cubicBezTo>
                  <a:cubicBezTo>
                    <a:pt x="544" y="201"/>
                    <a:pt x="513" y="135"/>
                    <a:pt x="462" y="83"/>
                  </a:cubicBezTo>
                  <a:cubicBezTo>
                    <a:pt x="417" y="31"/>
                    <a:pt x="342" y="1"/>
                    <a:pt x="2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43"/>
            <p:cNvSpPr/>
            <p:nvPr/>
          </p:nvSpPr>
          <p:spPr>
            <a:xfrm>
              <a:off x="5824298" y="2792337"/>
              <a:ext cx="14384" cy="14331"/>
            </a:xfrm>
            <a:custGeom>
              <a:avLst/>
              <a:gdLst/>
              <a:ahLst/>
              <a:cxnLst/>
              <a:rect l="l" t="t" r="r" b="b"/>
              <a:pathLst>
                <a:path w="545" h="543" extrusionOk="0">
                  <a:moveTo>
                    <a:pt x="268" y="1"/>
                  </a:moveTo>
                  <a:cubicBezTo>
                    <a:pt x="202" y="1"/>
                    <a:pt x="127" y="31"/>
                    <a:pt x="75" y="76"/>
                  </a:cubicBezTo>
                  <a:cubicBezTo>
                    <a:pt x="24" y="127"/>
                    <a:pt x="1" y="202"/>
                    <a:pt x="1" y="268"/>
                  </a:cubicBezTo>
                  <a:cubicBezTo>
                    <a:pt x="1" y="343"/>
                    <a:pt x="24" y="409"/>
                    <a:pt x="75" y="460"/>
                  </a:cubicBezTo>
                  <a:cubicBezTo>
                    <a:pt x="127" y="514"/>
                    <a:pt x="202" y="542"/>
                    <a:pt x="268" y="542"/>
                  </a:cubicBezTo>
                  <a:cubicBezTo>
                    <a:pt x="343" y="542"/>
                    <a:pt x="410" y="514"/>
                    <a:pt x="462" y="460"/>
                  </a:cubicBezTo>
                  <a:cubicBezTo>
                    <a:pt x="514" y="409"/>
                    <a:pt x="544" y="343"/>
                    <a:pt x="544" y="268"/>
                  </a:cubicBezTo>
                  <a:cubicBezTo>
                    <a:pt x="544" y="202"/>
                    <a:pt x="514" y="127"/>
                    <a:pt x="462" y="76"/>
                  </a:cubicBezTo>
                  <a:cubicBezTo>
                    <a:pt x="410" y="31"/>
                    <a:pt x="343" y="1"/>
                    <a:pt x="2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43"/>
            <p:cNvSpPr/>
            <p:nvPr/>
          </p:nvSpPr>
          <p:spPr>
            <a:xfrm>
              <a:off x="5723610" y="2792337"/>
              <a:ext cx="14305" cy="1433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75" y="1"/>
                  </a:moveTo>
                  <a:cubicBezTo>
                    <a:pt x="200" y="1"/>
                    <a:pt x="134" y="31"/>
                    <a:pt x="82" y="76"/>
                  </a:cubicBezTo>
                  <a:cubicBezTo>
                    <a:pt x="29" y="127"/>
                    <a:pt x="0" y="202"/>
                    <a:pt x="0" y="268"/>
                  </a:cubicBezTo>
                  <a:cubicBezTo>
                    <a:pt x="0" y="343"/>
                    <a:pt x="29" y="409"/>
                    <a:pt x="82" y="460"/>
                  </a:cubicBezTo>
                  <a:cubicBezTo>
                    <a:pt x="134" y="514"/>
                    <a:pt x="200" y="542"/>
                    <a:pt x="275" y="542"/>
                  </a:cubicBezTo>
                  <a:cubicBezTo>
                    <a:pt x="341" y="542"/>
                    <a:pt x="415" y="514"/>
                    <a:pt x="460" y="460"/>
                  </a:cubicBezTo>
                  <a:cubicBezTo>
                    <a:pt x="512" y="409"/>
                    <a:pt x="542" y="343"/>
                    <a:pt x="542" y="268"/>
                  </a:cubicBezTo>
                  <a:cubicBezTo>
                    <a:pt x="542" y="202"/>
                    <a:pt x="512" y="127"/>
                    <a:pt x="460" y="76"/>
                  </a:cubicBezTo>
                  <a:cubicBezTo>
                    <a:pt x="415" y="31"/>
                    <a:pt x="341" y="1"/>
                    <a:pt x="2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43"/>
            <p:cNvSpPr/>
            <p:nvPr/>
          </p:nvSpPr>
          <p:spPr>
            <a:xfrm>
              <a:off x="5745147" y="2609912"/>
              <a:ext cx="71735" cy="71550"/>
            </a:xfrm>
            <a:custGeom>
              <a:avLst/>
              <a:gdLst/>
              <a:ahLst/>
              <a:cxnLst/>
              <a:rect l="l" t="t" r="r" b="b"/>
              <a:pathLst>
                <a:path w="2718" h="2711" extrusionOk="0">
                  <a:moveTo>
                    <a:pt x="1360" y="542"/>
                  </a:moveTo>
                  <a:cubicBezTo>
                    <a:pt x="1813" y="542"/>
                    <a:pt x="2176" y="905"/>
                    <a:pt x="2176" y="1351"/>
                  </a:cubicBezTo>
                  <a:cubicBezTo>
                    <a:pt x="2176" y="1804"/>
                    <a:pt x="1813" y="2169"/>
                    <a:pt x="1360" y="2169"/>
                  </a:cubicBezTo>
                  <a:cubicBezTo>
                    <a:pt x="915" y="2169"/>
                    <a:pt x="549" y="1804"/>
                    <a:pt x="549" y="1351"/>
                  </a:cubicBezTo>
                  <a:cubicBezTo>
                    <a:pt x="549" y="905"/>
                    <a:pt x="915" y="542"/>
                    <a:pt x="1360" y="542"/>
                  </a:cubicBezTo>
                  <a:close/>
                  <a:moveTo>
                    <a:pt x="1360" y="0"/>
                  </a:moveTo>
                  <a:cubicBezTo>
                    <a:pt x="610" y="0"/>
                    <a:pt x="0" y="610"/>
                    <a:pt x="0" y="1351"/>
                  </a:cubicBezTo>
                  <a:cubicBezTo>
                    <a:pt x="0" y="2101"/>
                    <a:pt x="610" y="2711"/>
                    <a:pt x="1360" y="2711"/>
                  </a:cubicBezTo>
                  <a:cubicBezTo>
                    <a:pt x="2108" y="2711"/>
                    <a:pt x="2718" y="2101"/>
                    <a:pt x="2718" y="1351"/>
                  </a:cubicBezTo>
                  <a:cubicBezTo>
                    <a:pt x="2718" y="610"/>
                    <a:pt x="2108" y="0"/>
                    <a:pt x="13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43"/>
          <p:cNvGrpSpPr/>
          <p:nvPr/>
        </p:nvGrpSpPr>
        <p:grpSpPr>
          <a:xfrm>
            <a:off x="4983520" y="1980954"/>
            <a:ext cx="367252" cy="229509"/>
            <a:chOff x="2396255" y="1537374"/>
            <a:chExt cx="367252" cy="229509"/>
          </a:xfrm>
        </p:grpSpPr>
        <p:sp>
          <p:nvSpPr>
            <p:cNvPr id="603" name="Google Shape;603;p43"/>
            <p:cNvSpPr/>
            <p:nvPr/>
          </p:nvSpPr>
          <p:spPr>
            <a:xfrm>
              <a:off x="2396255" y="1537374"/>
              <a:ext cx="367252" cy="229509"/>
            </a:xfrm>
            <a:custGeom>
              <a:avLst/>
              <a:gdLst/>
              <a:ahLst/>
              <a:cxnLst/>
              <a:rect l="l" t="t" r="r" b="b"/>
              <a:pathLst>
                <a:path w="13915" h="8696" extrusionOk="0">
                  <a:moveTo>
                    <a:pt x="12556" y="542"/>
                  </a:moveTo>
                  <a:cubicBezTo>
                    <a:pt x="13002" y="542"/>
                    <a:pt x="13365" y="906"/>
                    <a:pt x="13365" y="1359"/>
                  </a:cubicBezTo>
                  <a:lnTo>
                    <a:pt x="13365" y="7335"/>
                  </a:lnTo>
                  <a:cubicBezTo>
                    <a:pt x="13365" y="7781"/>
                    <a:pt x="13002" y="8153"/>
                    <a:pt x="12556" y="8153"/>
                  </a:cubicBezTo>
                  <a:lnTo>
                    <a:pt x="1358" y="8153"/>
                  </a:lnTo>
                  <a:cubicBezTo>
                    <a:pt x="912" y="8153"/>
                    <a:pt x="549" y="7781"/>
                    <a:pt x="549" y="7335"/>
                  </a:cubicBezTo>
                  <a:lnTo>
                    <a:pt x="549" y="1359"/>
                  </a:lnTo>
                  <a:cubicBezTo>
                    <a:pt x="549" y="906"/>
                    <a:pt x="912" y="542"/>
                    <a:pt x="1358" y="542"/>
                  </a:cubicBezTo>
                  <a:close/>
                  <a:moveTo>
                    <a:pt x="1358" y="1"/>
                  </a:moveTo>
                  <a:cubicBezTo>
                    <a:pt x="609" y="1"/>
                    <a:pt x="0" y="608"/>
                    <a:pt x="0" y="1359"/>
                  </a:cubicBezTo>
                  <a:lnTo>
                    <a:pt x="0" y="7335"/>
                  </a:lnTo>
                  <a:cubicBezTo>
                    <a:pt x="0" y="8086"/>
                    <a:pt x="609" y="8695"/>
                    <a:pt x="1358" y="8695"/>
                  </a:cubicBezTo>
                  <a:lnTo>
                    <a:pt x="12556" y="8695"/>
                  </a:lnTo>
                  <a:cubicBezTo>
                    <a:pt x="13306" y="8695"/>
                    <a:pt x="13914" y="8086"/>
                    <a:pt x="13914" y="7335"/>
                  </a:cubicBezTo>
                  <a:lnTo>
                    <a:pt x="13914" y="1359"/>
                  </a:lnTo>
                  <a:cubicBezTo>
                    <a:pt x="13914" y="608"/>
                    <a:pt x="13306" y="1"/>
                    <a:pt x="125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43"/>
            <p:cNvSpPr/>
            <p:nvPr/>
          </p:nvSpPr>
          <p:spPr>
            <a:xfrm>
              <a:off x="2425023" y="1565983"/>
              <a:ext cx="309690" cy="172053"/>
            </a:xfrm>
            <a:custGeom>
              <a:avLst/>
              <a:gdLst/>
              <a:ahLst/>
              <a:cxnLst/>
              <a:rect l="l" t="t" r="r" b="b"/>
              <a:pathLst>
                <a:path w="11734" h="6519" extrusionOk="0">
                  <a:moveTo>
                    <a:pt x="11192" y="542"/>
                  </a:moveTo>
                  <a:lnTo>
                    <a:pt x="11192" y="5977"/>
                  </a:lnTo>
                  <a:lnTo>
                    <a:pt x="544" y="5977"/>
                  </a:lnTo>
                  <a:lnTo>
                    <a:pt x="544" y="542"/>
                  </a:lnTo>
                  <a:close/>
                  <a:moveTo>
                    <a:pt x="268" y="0"/>
                  </a:moveTo>
                  <a:cubicBezTo>
                    <a:pt x="120" y="0"/>
                    <a:pt x="1" y="127"/>
                    <a:pt x="1" y="275"/>
                  </a:cubicBezTo>
                  <a:lnTo>
                    <a:pt x="1" y="6251"/>
                  </a:lnTo>
                  <a:cubicBezTo>
                    <a:pt x="1" y="6401"/>
                    <a:pt x="120" y="6519"/>
                    <a:pt x="268" y="6519"/>
                  </a:cubicBezTo>
                  <a:lnTo>
                    <a:pt x="11466" y="6519"/>
                  </a:lnTo>
                  <a:cubicBezTo>
                    <a:pt x="11614" y="6519"/>
                    <a:pt x="11734" y="6401"/>
                    <a:pt x="11734" y="6251"/>
                  </a:cubicBezTo>
                  <a:lnTo>
                    <a:pt x="11734" y="275"/>
                  </a:lnTo>
                  <a:cubicBezTo>
                    <a:pt x="11734" y="127"/>
                    <a:pt x="11614" y="0"/>
                    <a:pt x="11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43"/>
            <p:cNvSpPr/>
            <p:nvPr/>
          </p:nvSpPr>
          <p:spPr>
            <a:xfrm>
              <a:off x="2688420" y="1594382"/>
              <a:ext cx="14358" cy="14331"/>
            </a:xfrm>
            <a:custGeom>
              <a:avLst/>
              <a:gdLst/>
              <a:ahLst/>
              <a:cxnLst/>
              <a:rect l="l" t="t" r="r" b="b"/>
              <a:pathLst>
                <a:path w="544" h="543" extrusionOk="0">
                  <a:moveTo>
                    <a:pt x="276" y="0"/>
                  </a:moveTo>
                  <a:cubicBezTo>
                    <a:pt x="127" y="0"/>
                    <a:pt x="0" y="120"/>
                    <a:pt x="0" y="268"/>
                  </a:cubicBezTo>
                  <a:cubicBezTo>
                    <a:pt x="0" y="425"/>
                    <a:pt x="127" y="542"/>
                    <a:pt x="276" y="542"/>
                  </a:cubicBezTo>
                  <a:cubicBezTo>
                    <a:pt x="424" y="542"/>
                    <a:pt x="544" y="425"/>
                    <a:pt x="544" y="268"/>
                  </a:cubicBezTo>
                  <a:cubicBezTo>
                    <a:pt x="544" y="120"/>
                    <a:pt x="424" y="0"/>
                    <a:pt x="2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43"/>
            <p:cNvSpPr/>
            <p:nvPr/>
          </p:nvSpPr>
          <p:spPr>
            <a:xfrm>
              <a:off x="2600454" y="1594012"/>
              <a:ext cx="74295" cy="14305"/>
            </a:xfrm>
            <a:custGeom>
              <a:avLst/>
              <a:gdLst/>
              <a:ahLst/>
              <a:cxnLst/>
              <a:rect l="l" t="t" r="r" b="b"/>
              <a:pathLst>
                <a:path w="2815" h="542" extrusionOk="0">
                  <a:moveTo>
                    <a:pt x="296" y="0"/>
                  </a:moveTo>
                  <a:cubicBezTo>
                    <a:pt x="134" y="0"/>
                    <a:pt x="1" y="141"/>
                    <a:pt x="22" y="312"/>
                  </a:cubicBezTo>
                  <a:cubicBezTo>
                    <a:pt x="45" y="446"/>
                    <a:pt x="163" y="542"/>
                    <a:pt x="304" y="542"/>
                  </a:cubicBezTo>
                  <a:lnTo>
                    <a:pt x="2524" y="542"/>
                  </a:lnTo>
                  <a:cubicBezTo>
                    <a:pt x="2681" y="542"/>
                    <a:pt x="2814" y="401"/>
                    <a:pt x="2791" y="230"/>
                  </a:cubicBezTo>
                  <a:cubicBezTo>
                    <a:pt x="2770" y="96"/>
                    <a:pt x="2651" y="0"/>
                    <a:pt x="25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3"/>
            <p:cNvSpPr/>
            <p:nvPr/>
          </p:nvSpPr>
          <p:spPr>
            <a:xfrm>
              <a:off x="2600454" y="1623387"/>
              <a:ext cx="37055" cy="14331"/>
            </a:xfrm>
            <a:custGeom>
              <a:avLst/>
              <a:gdLst/>
              <a:ahLst/>
              <a:cxnLst/>
              <a:rect l="l" t="t" r="r" b="b"/>
              <a:pathLst>
                <a:path w="1404" h="543" extrusionOk="0">
                  <a:moveTo>
                    <a:pt x="304" y="1"/>
                  </a:moveTo>
                  <a:cubicBezTo>
                    <a:pt x="163" y="1"/>
                    <a:pt x="45" y="97"/>
                    <a:pt x="22" y="231"/>
                  </a:cubicBezTo>
                  <a:cubicBezTo>
                    <a:pt x="1" y="402"/>
                    <a:pt x="134" y="543"/>
                    <a:pt x="296" y="543"/>
                  </a:cubicBezTo>
                  <a:lnTo>
                    <a:pt x="1098" y="543"/>
                  </a:lnTo>
                  <a:cubicBezTo>
                    <a:pt x="1232" y="543"/>
                    <a:pt x="1359" y="446"/>
                    <a:pt x="1373" y="313"/>
                  </a:cubicBezTo>
                  <a:cubicBezTo>
                    <a:pt x="1403" y="142"/>
                    <a:pt x="1269" y="1"/>
                    <a:pt x="1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43"/>
            <p:cNvSpPr/>
            <p:nvPr/>
          </p:nvSpPr>
          <p:spPr>
            <a:xfrm>
              <a:off x="2650600" y="1623387"/>
              <a:ext cx="55715" cy="14331"/>
            </a:xfrm>
            <a:custGeom>
              <a:avLst/>
              <a:gdLst/>
              <a:ahLst/>
              <a:cxnLst/>
              <a:rect l="l" t="t" r="r" b="b"/>
              <a:pathLst>
                <a:path w="2111" h="543" extrusionOk="0">
                  <a:moveTo>
                    <a:pt x="305" y="1"/>
                  </a:moveTo>
                  <a:cubicBezTo>
                    <a:pt x="164" y="1"/>
                    <a:pt x="45" y="97"/>
                    <a:pt x="23" y="231"/>
                  </a:cubicBezTo>
                  <a:cubicBezTo>
                    <a:pt x="0" y="402"/>
                    <a:pt x="134" y="543"/>
                    <a:pt x="298" y="543"/>
                  </a:cubicBezTo>
                  <a:lnTo>
                    <a:pt x="1805" y="543"/>
                  </a:lnTo>
                  <a:cubicBezTo>
                    <a:pt x="1946" y="543"/>
                    <a:pt x="2066" y="446"/>
                    <a:pt x="2087" y="313"/>
                  </a:cubicBezTo>
                  <a:cubicBezTo>
                    <a:pt x="2110" y="142"/>
                    <a:pt x="1984" y="1"/>
                    <a:pt x="18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43"/>
            <p:cNvSpPr/>
            <p:nvPr/>
          </p:nvSpPr>
          <p:spPr>
            <a:xfrm>
              <a:off x="2453659" y="1594672"/>
              <a:ext cx="134259" cy="114781"/>
            </a:xfrm>
            <a:custGeom>
              <a:avLst/>
              <a:gdLst/>
              <a:ahLst/>
              <a:cxnLst/>
              <a:rect l="l" t="t" r="r" b="b"/>
              <a:pathLst>
                <a:path w="5087" h="4349" extrusionOk="0">
                  <a:moveTo>
                    <a:pt x="4785" y="0"/>
                  </a:moveTo>
                  <a:cubicBezTo>
                    <a:pt x="4669" y="0"/>
                    <a:pt x="4558" y="76"/>
                    <a:pt x="4522" y="191"/>
                  </a:cubicBezTo>
                  <a:lnTo>
                    <a:pt x="3898" y="2121"/>
                  </a:lnTo>
                  <a:lnTo>
                    <a:pt x="3253" y="1912"/>
                  </a:lnTo>
                  <a:cubicBezTo>
                    <a:pt x="3228" y="1906"/>
                    <a:pt x="3202" y="1903"/>
                    <a:pt x="3176" y="1903"/>
                  </a:cubicBezTo>
                  <a:cubicBezTo>
                    <a:pt x="3118" y="1903"/>
                    <a:pt x="3061" y="1919"/>
                    <a:pt x="3014" y="1950"/>
                  </a:cubicBezTo>
                  <a:lnTo>
                    <a:pt x="2318" y="2447"/>
                  </a:lnTo>
                  <a:lnTo>
                    <a:pt x="1842" y="1877"/>
                  </a:lnTo>
                  <a:cubicBezTo>
                    <a:pt x="1783" y="1809"/>
                    <a:pt x="1701" y="1779"/>
                    <a:pt x="1612" y="1779"/>
                  </a:cubicBezTo>
                  <a:cubicBezTo>
                    <a:pt x="1530" y="1788"/>
                    <a:pt x="1448" y="1832"/>
                    <a:pt x="1403" y="1905"/>
                  </a:cubicBezTo>
                  <a:lnTo>
                    <a:pt x="543" y="3242"/>
                  </a:lnTo>
                  <a:lnTo>
                    <a:pt x="543" y="280"/>
                  </a:lnTo>
                  <a:cubicBezTo>
                    <a:pt x="543" y="146"/>
                    <a:pt x="446" y="27"/>
                    <a:pt x="313" y="5"/>
                  </a:cubicBezTo>
                  <a:cubicBezTo>
                    <a:pt x="299" y="4"/>
                    <a:pt x="286" y="3"/>
                    <a:pt x="272" y="3"/>
                  </a:cubicBezTo>
                  <a:cubicBezTo>
                    <a:pt x="120" y="3"/>
                    <a:pt x="1" y="122"/>
                    <a:pt x="1" y="273"/>
                  </a:cubicBezTo>
                  <a:lnTo>
                    <a:pt x="1" y="4074"/>
                  </a:lnTo>
                  <a:cubicBezTo>
                    <a:pt x="1" y="4229"/>
                    <a:pt x="118" y="4348"/>
                    <a:pt x="275" y="4348"/>
                  </a:cubicBezTo>
                  <a:lnTo>
                    <a:pt x="4782" y="4348"/>
                  </a:lnTo>
                  <a:cubicBezTo>
                    <a:pt x="4946" y="4348"/>
                    <a:pt x="5073" y="4208"/>
                    <a:pt x="5049" y="4036"/>
                  </a:cubicBezTo>
                  <a:cubicBezTo>
                    <a:pt x="5035" y="3903"/>
                    <a:pt x="4909" y="3807"/>
                    <a:pt x="4775" y="3807"/>
                  </a:cubicBezTo>
                  <a:lnTo>
                    <a:pt x="831" y="3807"/>
                  </a:lnTo>
                  <a:lnTo>
                    <a:pt x="1664" y="2507"/>
                  </a:lnTo>
                  <a:lnTo>
                    <a:pt x="2064" y="2990"/>
                  </a:lnTo>
                  <a:cubicBezTo>
                    <a:pt x="2117" y="3051"/>
                    <a:pt x="2193" y="3084"/>
                    <a:pt x="2271" y="3084"/>
                  </a:cubicBezTo>
                  <a:cubicBezTo>
                    <a:pt x="2325" y="3084"/>
                    <a:pt x="2380" y="3068"/>
                    <a:pt x="2428" y="3035"/>
                  </a:cubicBezTo>
                  <a:lnTo>
                    <a:pt x="3223" y="2477"/>
                  </a:lnTo>
                  <a:lnTo>
                    <a:pt x="3994" y="2723"/>
                  </a:lnTo>
                  <a:cubicBezTo>
                    <a:pt x="4021" y="2731"/>
                    <a:pt x="4048" y="2735"/>
                    <a:pt x="4074" y="2735"/>
                  </a:cubicBezTo>
                  <a:cubicBezTo>
                    <a:pt x="4191" y="2735"/>
                    <a:pt x="4300" y="2660"/>
                    <a:pt x="4337" y="2545"/>
                  </a:cubicBezTo>
                  <a:lnTo>
                    <a:pt x="5042" y="353"/>
                  </a:lnTo>
                  <a:cubicBezTo>
                    <a:pt x="5087" y="212"/>
                    <a:pt x="5005" y="64"/>
                    <a:pt x="4864" y="13"/>
                  </a:cubicBezTo>
                  <a:cubicBezTo>
                    <a:pt x="4838" y="4"/>
                    <a:pt x="4811" y="0"/>
                    <a:pt x="4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43"/>
            <p:cNvSpPr/>
            <p:nvPr/>
          </p:nvSpPr>
          <p:spPr>
            <a:xfrm>
              <a:off x="2601404" y="1652023"/>
              <a:ext cx="105649" cy="57430"/>
            </a:xfrm>
            <a:custGeom>
              <a:avLst/>
              <a:gdLst/>
              <a:ahLst/>
              <a:cxnLst/>
              <a:rect l="l" t="t" r="r" b="b"/>
              <a:pathLst>
                <a:path w="4003" h="2176" extrusionOk="0">
                  <a:moveTo>
                    <a:pt x="3694" y="0"/>
                  </a:moveTo>
                  <a:cubicBezTo>
                    <a:pt x="3659" y="0"/>
                    <a:pt x="3623" y="8"/>
                    <a:pt x="3588" y="23"/>
                  </a:cubicBezTo>
                  <a:lnTo>
                    <a:pt x="2347" y="541"/>
                  </a:lnTo>
                  <a:lnTo>
                    <a:pt x="1426" y="416"/>
                  </a:lnTo>
                  <a:cubicBezTo>
                    <a:pt x="1416" y="415"/>
                    <a:pt x="1406" y="415"/>
                    <a:pt x="1395" y="415"/>
                  </a:cubicBezTo>
                  <a:cubicBezTo>
                    <a:pt x="1317" y="415"/>
                    <a:pt x="1241" y="446"/>
                    <a:pt x="1189" y="506"/>
                  </a:cubicBezTo>
                  <a:lnTo>
                    <a:pt x="544" y="1233"/>
                  </a:lnTo>
                  <a:lnTo>
                    <a:pt x="544" y="283"/>
                  </a:lnTo>
                  <a:cubicBezTo>
                    <a:pt x="544" y="149"/>
                    <a:pt x="446" y="23"/>
                    <a:pt x="312" y="7"/>
                  </a:cubicBezTo>
                  <a:cubicBezTo>
                    <a:pt x="297" y="4"/>
                    <a:pt x="281" y="3"/>
                    <a:pt x="266" y="3"/>
                  </a:cubicBezTo>
                  <a:cubicBezTo>
                    <a:pt x="118" y="3"/>
                    <a:pt x="0" y="127"/>
                    <a:pt x="0" y="274"/>
                  </a:cubicBezTo>
                  <a:lnTo>
                    <a:pt x="0" y="1901"/>
                  </a:lnTo>
                  <a:cubicBezTo>
                    <a:pt x="0" y="2056"/>
                    <a:pt x="120" y="2175"/>
                    <a:pt x="268" y="2175"/>
                  </a:cubicBezTo>
                  <a:lnTo>
                    <a:pt x="3691" y="2175"/>
                  </a:lnTo>
                  <a:cubicBezTo>
                    <a:pt x="3855" y="2175"/>
                    <a:pt x="3988" y="2035"/>
                    <a:pt x="3965" y="1863"/>
                  </a:cubicBezTo>
                  <a:cubicBezTo>
                    <a:pt x="3944" y="1730"/>
                    <a:pt x="3825" y="1634"/>
                    <a:pt x="3684" y="1634"/>
                  </a:cubicBezTo>
                  <a:lnTo>
                    <a:pt x="914" y="1634"/>
                  </a:lnTo>
                  <a:lnTo>
                    <a:pt x="1494" y="972"/>
                  </a:lnTo>
                  <a:lnTo>
                    <a:pt x="2347" y="1085"/>
                  </a:lnTo>
                  <a:cubicBezTo>
                    <a:pt x="2359" y="1087"/>
                    <a:pt x="2371" y="1087"/>
                    <a:pt x="2384" y="1087"/>
                  </a:cubicBezTo>
                  <a:cubicBezTo>
                    <a:pt x="2418" y="1087"/>
                    <a:pt x="2455" y="1080"/>
                    <a:pt x="2488" y="1069"/>
                  </a:cubicBezTo>
                  <a:lnTo>
                    <a:pt x="3796" y="527"/>
                  </a:lnTo>
                  <a:cubicBezTo>
                    <a:pt x="3937" y="468"/>
                    <a:pt x="4003" y="311"/>
                    <a:pt x="3944" y="171"/>
                  </a:cubicBezTo>
                  <a:cubicBezTo>
                    <a:pt x="3900" y="65"/>
                    <a:pt x="3800" y="0"/>
                    <a:pt x="3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43"/>
          <p:cNvGrpSpPr/>
          <p:nvPr/>
        </p:nvGrpSpPr>
        <p:grpSpPr>
          <a:xfrm>
            <a:off x="1176974" y="1946894"/>
            <a:ext cx="367463" cy="297655"/>
            <a:chOff x="1598463" y="2017480"/>
            <a:chExt cx="367463" cy="297655"/>
          </a:xfrm>
        </p:grpSpPr>
        <p:sp>
          <p:nvSpPr>
            <p:cNvPr id="612" name="Google Shape;612;p43"/>
            <p:cNvSpPr/>
            <p:nvPr/>
          </p:nvSpPr>
          <p:spPr>
            <a:xfrm>
              <a:off x="1598463" y="2017480"/>
              <a:ext cx="367463" cy="297655"/>
            </a:xfrm>
            <a:custGeom>
              <a:avLst/>
              <a:gdLst/>
              <a:ahLst/>
              <a:cxnLst/>
              <a:rect l="l" t="t" r="r" b="b"/>
              <a:pathLst>
                <a:path w="13923" h="11278" extrusionOk="0">
                  <a:moveTo>
                    <a:pt x="5828" y="617"/>
                  </a:moveTo>
                  <a:cubicBezTo>
                    <a:pt x="5591" y="892"/>
                    <a:pt x="5376" y="1255"/>
                    <a:pt x="5176" y="1701"/>
                  </a:cubicBezTo>
                  <a:cubicBezTo>
                    <a:pt x="4752" y="2697"/>
                    <a:pt x="4515" y="3921"/>
                    <a:pt x="4492" y="5243"/>
                  </a:cubicBezTo>
                  <a:cubicBezTo>
                    <a:pt x="4232" y="5087"/>
                    <a:pt x="3943" y="4997"/>
                    <a:pt x="3645" y="4976"/>
                  </a:cubicBezTo>
                  <a:lnTo>
                    <a:pt x="3505" y="4976"/>
                  </a:lnTo>
                  <a:cubicBezTo>
                    <a:pt x="3260" y="4976"/>
                    <a:pt x="3029" y="5021"/>
                    <a:pt x="2806" y="5110"/>
                  </a:cubicBezTo>
                  <a:cubicBezTo>
                    <a:pt x="2843" y="4456"/>
                    <a:pt x="2993" y="3832"/>
                    <a:pt x="3260" y="3253"/>
                  </a:cubicBezTo>
                  <a:cubicBezTo>
                    <a:pt x="3319" y="3119"/>
                    <a:pt x="3260" y="2955"/>
                    <a:pt x="3118" y="2896"/>
                  </a:cubicBezTo>
                  <a:cubicBezTo>
                    <a:pt x="3089" y="2882"/>
                    <a:pt x="3052" y="2866"/>
                    <a:pt x="3007" y="2866"/>
                  </a:cubicBezTo>
                  <a:cubicBezTo>
                    <a:pt x="2904" y="2866"/>
                    <a:pt x="2806" y="2934"/>
                    <a:pt x="2761" y="3030"/>
                  </a:cubicBezTo>
                  <a:cubicBezTo>
                    <a:pt x="2473" y="3661"/>
                    <a:pt x="2309" y="4345"/>
                    <a:pt x="2264" y="5058"/>
                  </a:cubicBezTo>
                  <a:cubicBezTo>
                    <a:pt x="2013" y="4901"/>
                    <a:pt x="1730" y="4798"/>
                    <a:pt x="1434" y="4768"/>
                  </a:cubicBezTo>
                  <a:cubicBezTo>
                    <a:pt x="1353" y="4757"/>
                    <a:pt x="1272" y="4752"/>
                    <a:pt x="1192" y="4752"/>
                  </a:cubicBezTo>
                  <a:cubicBezTo>
                    <a:pt x="991" y="4752"/>
                    <a:pt x="794" y="4784"/>
                    <a:pt x="609" y="4842"/>
                  </a:cubicBezTo>
                  <a:cubicBezTo>
                    <a:pt x="780" y="3795"/>
                    <a:pt x="1411" y="2831"/>
                    <a:pt x="2466" y="2029"/>
                  </a:cubicBezTo>
                  <a:cubicBezTo>
                    <a:pt x="3446" y="1286"/>
                    <a:pt x="4611" y="803"/>
                    <a:pt x="5828" y="617"/>
                  </a:cubicBezTo>
                  <a:close/>
                  <a:moveTo>
                    <a:pt x="8124" y="617"/>
                  </a:moveTo>
                  <a:cubicBezTo>
                    <a:pt x="9341" y="803"/>
                    <a:pt x="10506" y="1286"/>
                    <a:pt x="11486" y="2029"/>
                  </a:cubicBezTo>
                  <a:cubicBezTo>
                    <a:pt x="12541" y="2831"/>
                    <a:pt x="13172" y="3795"/>
                    <a:pt x="13343" y="4842"/>
                  </a:cubicBezTo>
                  <a:cubicBezTo>
                    <a:pt x="13157" y="4784"/>
                    <a:pt x="12961" y="4752"/>
                    <a:pt x="12760" y="4752"/>
                  </a:cubicBezTo>
                  <a:cubicBezTo>
                    <a:pt x="12680" y="4752"/>
                    <a:pt x="12599" y="4757"/>
                    <a:pt x="12518" y="4768"/>
                  </a:cubicBezTo>
                  <a:cubicBezTo>
                    <a:pt x="12222" y="4798"/>
                    <a:pt x="11939" y="4901"/>
                    <a:pt x="11681" y="5058"/>
                  </a:cubicBezTo>
                  <a:cubicBezTo>
                    <a:pt x="11643" y="4345"/>
                    <a:pt x="11472" y="3661"/>
                    <a:pt x="11190" y="3030"/>
                  </a:cubicBezTo>
                  <a:cubicBezTo>
                    <a:pt x="11146" y="2934"/>
                    <a:pt x="11048" y="2866"/>
                    <a:pt x="10937" y="2866"/>
                  </a:cubicBezTo>
                  <a:cubicBezTo>
                    <a:pt x="10900" y="2866"/>
                    <a:pt x="10863" y="2875"/>
                    <a:pt x="10825" y="2896"/>
                  </a:cubicBezTo>
                  <a:cubicBezTo>
                    <a:pt x="10692" y="2955"/>
                    <a:pt x="10633" y="3119"/>
                    <a:pt x="10692" y="3253"/>
                  </a:cubicBezTo>
                  <a:cubicBezTo>
                    <a:pt x="10952" y="3832"/>
                    <a:pt x="11109" y="4456"/>
                    <a:pt x="11137" y="5110"/>
                  </a:cubicBezTo>
                  <a:cubicBezTo>
                    <a:pt x="10923" y="5021"/>
                    <a:pt x="10684" y="4976"/>
                    <a:pt x="10447" y="4976"/>
                  </a:cubicBezTo>
                  <a:lnTo>
                    <a:pt x="10307" y="4976"/>
                  </a:lnTo>
                  <a:cubicBezTo>
                    <a:pt x="10009" y="4997"/>
                    <a:pt x="9720" y="5087"/>
                    <a:pt x="9460" y="5243"/>
                  </a:cubicBezTo>
                  <a:cubicBezTo>
                    <a:pt x="9437" y="3921"/>
                    <a:pt x="9200" y="2697"/>
                    <a:pt x="8769" y="1701"/>
                  </a:cubicBezTo>
                  <a:cubicBezTo>
                    <a:pt x="8576" y="1255"/>
                    <a:pt x="8361" y="892"/>
                    <a:pt x="8124" y="617"/>
                  </a:cubicBezTo>
                  <a:close/>
                  <a:moveTo>
                    <a:pt x="6972" y="550"/>
                  </a:moveTo>
                  <a:cubicBezTo>
                    <a:pt x="7404" y="550"/>
                    <a:pt x="7878" y="1063"/>
                    <a:pt x="8257" y="1931"/>
                  </a:cubicBezTo>
                  <a:cubicBezTo>
                    <a:pt x="8665" y="2866"/>
                    <a:pt x="8881" y="4017"/>
                    <a:pt x="8902" y="5272"/>
                  </a:cubicBezTo>
                  <a:cubicBezTo>
                    <a:pt x="8658" y="5154"/>
                    <a:pt x="8391" y="5094"/>
                    <a:pt x="8116" y="5094"/>
                  </a:cubicBezTo>
                  <a:cubicBezTo>
                    <a:pt x="8100" y="5094"/>
                    <a:pt x="8086" y="5094"/>
                    <a:pt x="8072" y="5103"/>
                  </a:cubicBezTo>
                  <a:cubicBezTo>
                    <a:pt x="7781" y="5103"/>
                    <a:pt x="7493" y="5183"/>
                    <a:pt x="7233" y="5316"/>
                  </a:cubicBezTo>
                  <a:lnTo>
                    <a:pt x="7233" y="2741"/>
                  </a:lnTo>
                  <a:cubicBezTo>
                    <a:pt x="7233" y="2608"/>
                    <a:pt x="7136" y="2488"/>
                    <a:pt x="7003" y="2465"/>
                  </a:cubicBezTo>
                  <a:cubicBezTo>
                    <a:pt x="6990" y="2464"/>
                    <a:pt x="6978" y="2463"/>
                    <a:pt x="6966" y="2463"/>
                  </a:cubicBezTo>
                  <a:cubicBezTo>
                    <a:pt x="6818" y="2463"/>
                    <a:pt x="6691" y="2582"/>
                    <a:pt x="6691" y="2733"/>
                  </a:cubicBezTo>
                  <a:lnTo>
                    <a:pt x="6691" y="5316"/>
                  </a:lnTo>
                  <a:cubicBezTo>
                    <a:pt x="6431" y="5183"/>
                    <a:pt x="6140" y="5103"/>
                    <a:pt x="5851" y="5103"/>
                  </a:cubicBezTo>
                  <a:cubicBezTo>
                    <a:pt x="5835" y="5094"/>
                    <a:pt x="5821" y="5094"/>
                    <a:pt x="5807" y="5094"/>
                  </a:cubicBezTo>
                  <a:cubicBezTo>
                    <a:pt x="5533" y="5094"/>
                    <a:pt x="5265" y="5154"/>
                    <a:pt x="5019" y="5272"/>
                  </a:cubicBezTo>
                  <a:cubicBezTo>
                    <a:pt x="5042" y="4017"/>
                    <a:pt x="5265" y="2866"/>
                    <a:pt x="5666" y="1931"/>
                  </a:cubicBezTo>
                  <a:cubicBezTo>
                    <a:pt x="6044" y="1063"/>
                    <a:pt x="6527" y="550"/>
                    <a:pt x="6949" y="550"/>
                  </a:cubicBezTo>
                  <a:close/>
                  <a:moveTo>
                    <a:pt x="6928" y="1"/>
                  </a:moveTo>
                  <a:cubicBezTo>
                    <a:pt x="5197" y="1"/>
                    <a:pt x="3490" y="573"/>
                    <a:pt x="2123" y="1604"/>
                  </a:cubicBezTo>
                  <a:cubicBezTo>
                    <a:pt x="780" y="2629"/>
                    <a:pt x="53" y="3907"/>
                    <a:pt x="8" y="5295"/>
                  </a:cubicBezTo>
                  <a:cubicBezTo>
                    <a:pt x="1" y="5443"/>
                    <a:pt x="116" y="5573"/>
                    <a:pt x="286" y="5573"/>
                  </a:cubicBezTo>
                  <a:cubicBezTo>
                    <a:pt x="313" y="5573"/>
                    <a:pt x="342" y="5570"/>
                    <a:pt x="372" y="5562"/>
                  </a:cubicBezTo>
                  <a:cubicBezTo>
                    <a:pt x="386" y="5562"/>
                    <a:pt x="393" y="5555"/>
                    <a:pt x="400" y="5548"/>
                  </a:cubicBezTo>
                  <a:cubicBezTo>
                    <a:pt x="623" y="5384"/>
                    <a:pt x="890" y="5295"/>
                    <a:pt x="1181" y="5295"/>
                  </a:cubicBezTo>
                  <a:cubicBezTo>
                    <a:pt x="1240" y="5295"/>
                    <a:pt x="1300" y="5295"/>
                    <a:pt x="1359" y="5302"/>
                  </a:cubicBezTo>
                  <a:cubicBezTo>
                    <a:pt x="1708" y="5347"/>
                    <a:pt x="2041" y="5518"/>
                    <a:pt x="2309" y="5785"/>
                  </a:cubicBezTo>
                  <a:cubicBezTo>
                    <a:pt x="2361" y="5837"/>
                    <a:pt x="2430" y="5863"/>
                    <a:pt x="2501" y="5863"/>
                  </a:cubicBezTo>
                  <a:cubicBezTo>
                    <a:pt x="2561" y="5863"/>
                    <a:pt x="2622" y="5844"/>
                    <a:pt x="2672" y="5807"/>
                  </a:cubicBezTo>
                  <a:cubicBezTo>
                    <a:pt x="2904" y="5614"/>
                    <a:pt x="3193" y="5518"/>
                    <a:pt x="3497" y="5518"/>
                  </a:cubicBezTo>
                  <a:lnTo>
                    <a:pt x="3594" y="5518"/>
                  </a:lnTo>
                  <a:cubicBezTo>
                    <a:pt x="3943" y="5548"/>
                    <a:pt x="4276" y="5703"/>
                    <a:pt x="4536" y="5963"/>
                  </a:cubicBezTo>
                  <a:cubicBezTo>
                    <a:pt x="4591" y="6013"/>
                    <a:pt x="4661" y="6039"/>
                    <a:pt x="4730" y="6039"/>
                  </a:cubicBezTo>
                  <a:cubicBezTo>
                    <a:pt x="4794" y="6039"/>
                    <a:pt x="4858" y="6017"/>
                    <a:pt x="4909" y="5970"/>
                  </a:cubicBezTo>
                  <a:cubicBezTo>
                    <a:pt x="5160" y="5747"/>
                    <a:pt x="5483" y="5628"/>
                    <a:pt x="5815" y="5628"/>
                  </a:cubicBezTo>
                  <a:cubicBezTo>
                    <a:pt x="5825" y="5628"/>
                    <a:pt x="5835" y="5628"/>
                    <a:pt x="5844" y="5628"/>
                  </a:cubicBezTo>
                  <a:cubicBezTo>
                    <a:pt x="6147" y="5637"/>
                    <a:pt x="6445" y="5748"/>
                    <a:pt x="6691" y="5949"/>
                  </a:cubicBezTo>
                  <a:lnTo>
                    <a:pt x="6691" y="10737"/>
                  </a:lnTo>
                  <a:cubicBezTo>
                    <a:pt x="6691" y="10812"/>
                    <a:pt x="6719" y="10885"/>
                    <a:pt x="6771" y="10939"/>
                  </a:cubicBezTo>
                  <a:cubicBezTo>
                    <a:pt x="7013" y="11178"/>
                    <a:pt x="7272" y="11278"/>
                    <a:pt x="7507" y="11278"/>
                  </a:cubicBezTo>
                  <a:cubicBezTo>
                    <a:pt x="7994" y="11278"/>
                    <a:pt x="8381" y="10852"/>
                    <a:pt x="8316" y="10351"/>
                  </a:cubicBezTo>
                  <a:cubicBezTo>
                    <a:pt x="8309" y="10336"/>
                    <a:pt x="8295" y="10306"/>
                    <a:pt x="8279" y="10292"/>
                  </a:cubicBezTo>
                  <a:cubicBezTo>
                    <a:pt x="8203" y="10222"/>
                    <a:pt x="8122" y="10193"/>
                    <a:pt x="8049" y="10193"/>
                  </a:cubicBezTo>
                  <a:cubicBezTo>
                    <a:pt x="7879" y="10193"/>
                    <a:pt x="7745" y="10349"/>
                    <a:pt x="7781" y="10529"/>
                  </a:cubicBezTo>
                  <a:cubicBezTo>
                    <a:pt x="7789" y="10559"/>
                    <a:pt x="7781" y="10590"/>
                    <a:pt x="7767" y="10604"/>
                  </a:cubicBezTo>
                  <a:cubicBezTo>
                    <a:pt x="7681" y="10698"/>
                    <a:pt x="7588" y="10736"/>
                    <a:pt x="7503" y="10736"/>
                  </a:cubicBezTo>
                  <a:cubicBezTo>
                    <a:pt x="7354" y="10736"/>
                    <a:pt x="7233" y="10615"/>
                    <a:pt x="7233" y="10463"/>
                  </a:cubicBezTo>
                  <a:lnTo>
                    <a:pt x="7233" y="5949"/>
                  </a:lnTo>
                  <a:cubicBezTo>
                    <a:pt x="7477" y="5748"/>
                    <a:pt x="7781" y="5637"/>
                    <a:pt x="8086" y="5628"/>
                  </a:cubicBezTo>
                  <a:cubicBezTo>
                    <a:pt x="8094" y="5628"/>
                    <a:pt x="8103" y="5628"/>
                    <a:pt x="8111" y="5628"/>
                  </a:cubicBezTo>
                  <a:cubicBezTo>
                    <a:pt x="8496" y="5628"/>
                    <a:pt x="8870" y="5792"/>
                    <a:pt x="9132" y="6090"/>
                  </a:cubicBezTo>
                  <a:cubicBezTo>
                    <a:pt x="9151" y="6112"/>
                    <a:pt x="9177" y="6123"/>
                    <a:pt x="9204" y="6123"/>
                  </a:cubicBezTo>
                  <a:cubicBezTo>
                    <a:pt x="9230" y="6123"/>
                    <a:pt x="9256" y="6112"/>
                    <a:pt x="9275" y="6090"/>
                  </a:cubicBezTo>
                  <a:cubicBezTo>
                    <a:pt x="9549" y="5755"/>
                    <a:pt x="9927" y="5548"/>
                    <a:pt x="10328" y="5518"/>
                  </a:cubicBezTo>
                  <a:lnTo>
                    <a:pt x="10433" y="5518"/>
                  </a:lnTo>
                  <a:cubicBezTo>
                    <a:pt x="10736" y="5518"/>
                    <a:pt x="11027" y="5614"/>
                    <a:pt x="11256" y="5807"/>
                  </a:cubicBezTo>
                  <a:cubicBezTo>
                    <a:pt x="11308" y="5844"/>
                    <a:pt x="11369" y="5863"/>
                    <a:pt x="11429" y="5863"/>
                  </a:cubicBezTo>
                  <a:cubicBezTo>
                    <a:pt x="11499" y="5863"/>
                    <a:pt x="11568" y="5837"/>
                    <a:pt x="11620" y="5785"/>
                  </a:cubicBezTo>
                  <a:cubicBezTo>
                    <a:pt x="11880" y="5518"/>
                    <a:pt x="12222" y="5347"/>
                    <a:pt x="12572" y="5302"/>
                  </a:cubicBezTo>
                  <a:cubicBezTo>
                    <a:pt x="12630" y="5295"/>
                    <a:pt x="12689" y="5295"/>
                    <a:pt x="12750" y="5295"/>
                  </a:cubicBezTo>
                  <a:cubicBezTo>
                    <a:pt x="13024" y="5295"/>
                    <a:pt x="13275" y="5377"/>
                    <a:pt x="13491" y="5525"/>
                  </a:cubicBezTo>
                  <a:cubicBezTo>
                    <a:pt x="13536" y="5555"/>
                    <a:pt x="13596" y="5570"/>
                    <a:pt x="13648" y="5570"/>
                  </a:cubicBezTo>
                  <a:cubicBezTo>
                    <a:pt x="13796" y="5570"/>
                    <a:pt x="13922" y="5450"/>
                    <a:pt x="13922" y="5302"/>
                  </a:cubicBezTo>
                  <a:cubicBezTo>
                    <a:pt x="13922" y="5295"/>
                    <a:pt x="13922" y="5288"/>
                    <a:pt x="13915" y="5272"/>
                  </a:cubicBezTo>
                  <a:cubicBezTo>
                    <a:pt x="13871" y="3891"/>
                    <a:pt x="13142" y="2629"/>
                    <a:pt x="11805" y="1604"/>
                  </a:cubicBezTo>
                  <a:cubicBezTo>
                    <a:pt x="10433" y="573"/>
                    <a:pt x="8731" y="1"/>
                    <a:pt x="70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43"/>
            <p:cNvSpPr/>
            <p:nvPr/>
          </p:nvSpPr>
          <p:spPr>
            <a:xfrm>
              <a:off x="1864763" y="2068417"/>
              <a:ext cx="16311" cy="14384"/>
            </a:xfrm>
            <a:custGeom>
              <a:avLst/>
              <a:gdLst/>
              <a:ahLst/>
              <a:cxnLst/>
              <a:rect l="l" t="t" r="r" b="b"/>
              <a:pathLst>
                <a:path w="618" h="545" extrusionOk="0">
                  <a:moveTo>
                    <a:pt x="306" y="1"/>
                  </a:moveTo>
                  <a:cubicBezTo>
                    <a:pt x="245" y="1"/>
                    <a:pt x="193" y="17"/>
                    <a:pt x="149" y="54"/>
                  </a:cubicBezTo>
                  <a:cubicBezTo>
                    <a:pt x="22" y="143"/>
                    <a:pt x="1" y="312"/>
                    <a:pt x="90" y="432"/>
                  </a:cubicBezTo>
                  <a:cubicBezTo>
                    <a:pt x="135" y="507"/>
                    <a:pt x="217" y="544"/>
                    <a:pt x="306" y="544"/>
                  </a:cubicBezTo>
                  <a:cubicBezTo>
                    <a:pt x="364" y="544"/>
                    <a:pt x="416" y="528"/>
                    <a:pt x="468" y="491"/>
                  </a:cubicBezTo>
                  <a:cubicBezTo>
                    <a:pt x="587" y="402"/>
                    <a:pt x="618" y="232"/>
                    <a:pt x="528" y="113"/>
                  </a:cubicBezTo>
                  <a:cubicBezTo>
                    <a:pt x="477" y="45"/>
                    <a:pt x="395" y="1"/>
                    <a:pt x="3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43"/>
            <p:cNvSpPr/>
            <p:nvPr/>
          </p:nvSpPr>
          <p:spPr>
            <a:xfrm>
              <a:off x="1684872" y="2068417"/>
              <a:ext cx="14701" cy="14384"/>
            </a:xfrm>
            <a:custGeom>
              <a:avLst/>
              <a:gdLst/>
              <a:ahLst/>
              <a:cxnLst/>
              <a:rect l="l" t="t" r="r" b="b"/>
              <a:pathLst>
                <a:path w="557" h="545" extrusionOk="0">
                  <a:moveTo>
                    <a:pt x="282" y="1"/>
                  </a:moveTo>
                  <a:cubicBezTo>
                    <a:pt x="193" y="1"/>
                    <a:pt x="111" y="45"/>
                    <a:pt x="59" y="113"/>
                  </a:cubicBezTo>
                  <a:cubicBezTo>
                    <a:pt x="15" y="172"/>
                    <a:pt x="1" y="247"/>
                    <a:pt x="8" y="312"/>
                  </a:cubicBezTo>
                  <a:cubicBezTo>
                    <a:pt x="22" y="387"/>
                    <a:pt x="59" y="455"/>
                    <a:pt x="120" y="491"/>
                  </a:cubicBezTo>
                  <a:cubicBezTo>
                    <a:pt x="165" y="528"/>
                    <a:pt x="223" y="544"/>
                    <a:pt x="282" y="544"/>
                  </a:cubicBezTo>
                  <a:cubicBezTo>
                    <a:pt x="364" y="544"/>
                    <a:pt x="446" y="507"/>
                    <a:pt x="498" y="432"/>
                  </a:cubicBezTo>
                  <a:cubicBezTo>
                    <a:pt x="542" y="373"/>
                    <a:pt x="557" y="298"/>
                    <a:pt x="550" y="232"/>
                  </a:cubicBezTo>
                  <a:cubicBezTo>
                    <a:pt x="535" y="157"/>
                    <a:pt x="498" y="99"/>
                    <a:pt x="439" y="54"/>
                  </a:cubicBezTo>
                  <a:cubicBezTo>
                    <a:pt x="394" y="17"/>
                    <a:pt x="334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43"/>
            <p:cNvSpPr/>
            <p:nvPr/>
          </p:nvSpPr>
          <p:spPr>
            <a:xfrm>
              <a:off x="1775424" y="2053374"/>
              <a:ext cx="14305" cy="14331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267" y="0"/>
                  </a:moveTo>
                  <a:cubicBezTo>
                    <a:pt x="119" y="0"/>
                    <a:pt x="0" y="125"/>
                    <a:pt x="0" y="275"/>
                  </a:cubicBezTo>
                  <a:cubicBezTo>
                    <a:pt x="0" y="423"/>
                    <a:pt x="119" y="542"/>
                    <a:pt x="267" y="542"/>
                  </a:cubicBezTo>
                  <a:cubicBezTo>
                    <a:pt x="422" y="542"/>
                    <a:pt x="542" y="423"/>
                    <a:pt x="542" y="275"/>
                  </a:cubicBezTo>
                  <a:cubicBezTo>
                    <a:pt x="542" y="125"/>
                    <a:pt x="422" y="0"/>
                    <a:pt x="2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907;p55">
            <a:extLst>
              <a:ext uri="{FF2B5EF4-FFF2-40B4-BE49-F238E27FC236}">
                <a16:creationId xmlns:a16="http://schemas.microsoft.com/office/drawing/2014/main" id="{8B8C5BF5-D80F-5EBF-FA83-8C87D75AA381}"/>
              </a:ext>
            </a:extLst>
          </p:cNvPr>
          <p:cNvSpPr txBox="1">
            <a:spLocks/>
          </p:cNvSpPr>
          <p:nvPr/>
        </p:nvSpPr>
        <p:spPr>
          <a:xfrm>
            <a:off x="6273468" y="496585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ko-KR" altLang="en-US" sz="1600" dirty="0">
                <a:solidFill>
                  <a:schemeClr val="bg2"/>
                </a:solidFill>
              </a:rPr>
              <a:t>프로젝트 개요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285D26B6-6CD4-03E8-C11C-FC98141023B8}"/>
              </a:ext>
            </a:extLst>
          </p:cNvPr>
          <p:cNvCxnSpPr/>
          <p:nvPr/>
        </p:nvCxnSpPr>
        <p:spPr>
          <a:xfrm>
            <a:off x="547255" y="3373582"/>
            <a:ext cx="0" cy="17699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AE9176A-501D-A036-8813-8A92839A7BBF}"/>
              </a:ext>
            </a:extLst>
          </p:cNvPr>
          <p:cNvCxnSpPr/>
          <p:nvPr/>
        </p:nvCxnSpPr>
        <p:spPr>
          <a:xfrm>
            <a:off x="8609868" y="2009563"/>
            <a:ext cx="686532" cy="119398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42"/>
          <p:cNvGrpSpPr/>
          <p:nvPr/>
        </p:nvGrpSpPr>
        <p:grpSpPr>
          <a:xfrm>
            <a:off x="3418463" y="1501267"/>
            <a:ext cx="2407552" cy="3077660"/>
            <a:chOff x="3469575" y="1798789"/>
            <a:chExt cx="2407552" cy="3077660"/>
          </a:xfrm>
        </p:grpSpPr>
        <p:sp>
          <p:nvSpPr>
            <p:cNvPr id="497" name="Google Shape;497;p42"/>
            <p:cNvSpPr/>
            <p:nvPr/>
          </p:nvSpPr>
          <p:spPr>
            <a:xfrm>
              <a:off x="3574927" y="1898595"/>
              <a:ext cx="2302200" cy="2977854"/>
            </a:xfrm>
            <a:prstGeom prst="rect">
              <a:avLst/>
            </a:prstGeom>
            <a:solidFill>
              <a:schemeClr val="accent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2"/>
            <p:cNvSpPr/>
            <p:nvPr/>
          </p:nvSpPr>
          <p:spPr>
            <a:xfrm>
              <a:off x="3473024" y="1801450"/>
              <a:ext cx="2302200" cy="1682617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99" name="Google Shape;499;p42"/>
            <p:cNvGrpSpPr/>
            <p:nvPr/>
          </p:nvGrpSpPr>
          <p:grpSpPr>
            <a:xfrm>
              <a:off x="5506583" y="1892476"/>
              <a:ext cx="143289" cy="143289"/>
              <a:chOff x="8300831" y="1364305"/>
              <a:chExt cx="184200" cy="184200"/>
            </a:xfrm>
          </p:grpSpPr>
          <p:cxnSp>
            <p:nvCxnSpPr>
              <p:cNvPr id="500" name="Google Shape;500;p42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1" name="Google Shape;501;p42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02" name="Google Shape;502;p42"/>
            <p:cNvCxnSpPr/>
            <p:nvPr/>
          </p:nvCxnSpPr>
          <p:spPr>
            <a:xfrm>
              <a:off x="3469575" y="2123200"/>
              <a:ext cx="2309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42"/>
            <p:cNvCxnSpPr/>
            <p:nvPr/>
          </p:nvCxnSpPr>
          <p:spPr>
            <a:xfrm>
              <a:off x="5360819" y="1798789"/>
              <a:ext cx="0" cy="330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4" name="Google Shape;504;p42"/>
          <p:cNvGrpSpPr/>
          <p:nvPr/>
        </p:nvGrpSpPr>
        <p:grpSpPr>
          <a:xfrm>
            <a:off x="650225" y="1272667"/>
            <a:ext cx="2407552" cy="3306260"/>
            <a:chOff x="792600" y="1798789"/>
            <a:chExt cx="2407552" cy="3306260"/>
          </a:xfrm>
        </p:grpSpPr>
        <p:sp>
          <p:nvSpPr>
            <p:cNvPr id="505" name="Google Shape;505;p42"/>
            <p:cNvSpPr/>
            <p:nvPr/>
          </p:nvSpPr>
          <p:spPr>
            <a:xfrm>
              <a:off x="897952" y="1898595"/>
              <a:ext cx="2302200" cy="3206454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42"/>
            <p:cNvSpPr/>
            <p:nvPr/>
          </p:nvSpPr>
          <p:spPr>
            <a:xfrm>
              <a:off x="796049" y="1801450"/>
              <a:ext cx="2302200" cy="157409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7" name="Google Shape;507;p42"/>
            <p:cNvGrpSpPr/>
            <p:nvPr/>
          </p:nvGrpSpPr>
          <p:grpSpPr>
            <a:xfrm>
              <a:off x="2829608" y="1892476"/>
              <a:ext cx="143289" cy="143289"/>
              <a:chOff x="8300831" y="1364305"/>
              <a:chExt cx="184200" cy="184200"/>
            </a:xfrm>
          </p:grpSpPr>
          <p:cxnSp>
            <p:nvCxnSpPr>
              <p:cNvPr id="508" name="Google Shape;508;p42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09" name="Google Shape;509;p42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10" name="Google Shape;510;p42"/>
            <p:cNvCxnSpPr/>
            <p:nvPr/>
          </p:nvCxnSpPr>
          <p:spPr>
            <a:xfrm>
              <a:off x="792600" y="2123200"/>
              <a:ext cx="2309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1" name="Google Shape;511;p42"/>
            <p:cNvCxnSpPr/>
            <p:nvPr/>
          </p:nvCxnSpPr>
          <p:spPr>
            <a:xfrm>
              <a:off x="2683844" y="1798789"/>
              <a:ext cx="0" cy="3306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2" name="Google Shape;512;p42"/>
          <p:cNvSpPr txBox="1">
            <a:spLocks noGrp="1"/>
          </p:cNvSpPr>
          <p:nvPr>
            <p:ph type="title" idx="2"/>
          </p:nvPr>
        </p:nvSpPr>
        <p:spPr>
          <a:xfrm>
            <a:off x="720000" y="445025"/>
            <a:ext cx="1614491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/>
              <a:t>사용기술</a:t>
            </a:r>
            <a:endParaRPr sz="2800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6131F81-DE8B-4C30-6122-AC2F690E77BA}"/>
              </a:ext>
            </a:extLst>
          </p:cNvPr>
          <p:cNvGrpSpPr/>
          <p:nvPr/>
        </p:nvGrpSpPr>
        <p:grpSpPr>
          <a:xfrm>
            <a:off x="6103953" y="1960474"/>
            <a:ext cx="2407552" cy="2369567"/>
            <a:chOff x="6186700" y="1272667"/>
            <a:chExt cx="2407552" cy="2369567"/>
          </a:xfrm>
        </p:grpSpPr>
        <p:grpSp>
          <p:nvGrpSpPr>
            <p:cNvPr id="481" name="Google Shape;481;p42"/>
            <p:cNvGrpSpPr/>
            <p:nvPr/>
          </p:nvGrpSpPr>
          <p:grpSpPr>
            <a:xfrm>
              <a:off x="6186700" y="1272667"/>
              <a:ext cx="2407552" cy="2369567"/>
              <a:chOff x="3469575" y="1798789"/>
              <a:chExt cx="2407552" cy="3306260"/>
            </a:xfrm>
          </p:grpSpPr>
          <p:sp>
            <p:nvSpPr>
              <p:cNvPr id="482" name="Google Shape;482;p42"/>
              <p:cNvSpPr/>
              <p:nvPr/>
            </p:nvSpPr>
            <p:spPr>
              <a:xfrm>
                <a:off x="3574927" y="1898595"/>
                <a:ext cx="2302200" cy="3206454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42"/>
              <p:cNvSpPr/>
              <p:nvPr/>
            </p:nvSpPr>
            <p:spPr>
              <a:xfrm>
                <a:off x="3473024" y="1801450"/>
                <a:ext cx="2302200" cy="1467871"/>
              </a:xfrm>
              <a:prstGeom prst="rect">
                <a:avLst/>
              </a:prstGeom>
              <a:solidFill>
                <a:schemeClr val="accent3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484" name="Google Shape;484;p42"/>
              <p:cNvGrpSpPr/>
              <p:nvPr/>
            </p:nvGrpSpPr>
            <p:grpSpPr>
              <a:xfrm>
                <a:off x="5506583" y="1892476"/>
                <a:ext cx="143289" cy="143289"/>
                <a:chOff x="8300831" y="1364305"/>
                <a:chExt cx="184200" cy="184200"/>
              </a:xfrm>
            </p:grpSpPr>
            <p:cxnSp>
              <p:nvCxnSpPr>
                <p:cNvPr id="485" name="Google Shape;485;p42"/>
                <p:cNvCxnSpPr/>
                <p:nvPr/>
              </p:nvCxnSpPr>
              <p:spPr>
                <a:xfrm>
                  <a:off x="8300831" y="1364305"/>
                  <a:ext cx="184200" cy="1842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6" name="Google Shape;486;p42"/>
                <p:cNvCxnSpPr/>
                <p:nvPr/>
              </p:nvCxnSpPr>
              <p:spPr>
                <a:xfrm flipH="1">
                  <a:off x="8304047" y="1364461"/>
                  <a:ext cx="177900" cy="177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87" name="Google Shape;487;p42"/>
              <p:cNvCxnSpPr/>
              <p:nvPr/>
            </p:nvCxnSpPr>
            <p:spPr>
              <a:xfrm>
                <a:off x="3469575" y="2123200"/>
                <a:ext cx="2309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88" name="Google Shape;488;p42"/>
              <p:cNvCxnSpPr/>
              <p:nvPr/>
            </p:nvCxnSpPr>
            <p:spPr>
              <a:xfrm>
                <a:off x="5360819" y="1798789"/>
                <a:ext cx="0" cy="330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9875C4F-4062-E62B-253C-DCBE7FB25DEF}"/>
                </a:ext>
              </a:extLst>
            </p:cNvPr>
            <p:cNvSpPr/>
            <p:nvPr/>
          </p:nvSpPr>
          <p:spPr>
            <a:xfrm>
              <a:off x="6193600" y="1516500"/>
              <a:ext cx="2302200" cy="19885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dirty="0">
                <a:solidFill>
                  <a:schemeClr val="tx1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2"/>
                </a:solidFill>
              </a:endParaRPr>
            </a:p>
            <a:p>
              <a:pPr algn="ctr">
                <a:lnSpc>
                  <a:spcPct val="150000"/>
                </a:lnSpc>
              </a:pPr>
              <a:endParaRPr lang="en-US" altLang="ko-KR" sz="1200" dirty="0">
                <a:solidFill>
                  <a:schemeClr val="bg2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200" dirty="0">
                  <a:solidFill>
                    <a:schemeClr val="bg2"/>
                  </a:solidFill>
                </a:rPr>
                <a:t>* </a:t>
              </a:r>
              <a:r>
                <a:rPr lang="ko-KR" altLang="en-US" sz="1200" dirty="0">
                  <a:solidFill>
                    <a:schemeClr val="bg2"/>
                  </a:solidFill>
                </a:rPr>
                <a:t>회원 정보</a:t>
              </a:r>
              <a:r>
                <a:rPr lang="en-US" altLang="ko-KR" sz="1200" dirty="0">
                  <a:solidFill>
                    <a:schemeClr val="bg2"/>
                  </a:solidFill>
                </a:rPr>
                <a:t>, </a:t>
              </a:r>
              <a:r>
                <a:rPr lang="ko-KR" altLang="en-US" sz="1200" dirty="0">
                  <a:solidFill>
                    <a:schemeClr val="bg2"/>
                  </a:solidFill>
                </a:rPr>
                <a:t>문제 </a:t>
              </a:r>
              <a:r>
                <a:rPr lang="en-US" altLang="ko-KR" sz="1200" dirty="0">
                  <a:solidFill>
                    <a:schemeClr val="bg2"/>
                  </a:solidFill>
                </a:rPr>
                <a:t>source,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bg2"/>
                  </a:solidFill>
                </a:rPr>
                <a:t>댓글 등 데이터 저장</a:t>
              </a:r>
            </a:p>
          </p:txBody>
        </p:sp>
        <p:pic>
          <p:nvPicPr>
            <p:cNvPr id="4" name="그래픽 3">
              <a:extLst>
                <a:ext uri="{FF2B5EF4-FFF2-40B4-BE49-F238E27FC236}">
                  <a16:creationId xmlns:a16="http://schemas.microsoft.com/office/drawing/2014/main" id="{97BCBAB2-A02B-C31E-CA32-9F5ECC3A9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406333" y="1746539"/>
              <a:ext cx="1916166" cy="907922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B587FE7-3512-A92C-53BF-7CB53AC6CA38}"/>
              </a:ext>
            </a:extLst>
          </p:cNvPr>
          <p:cNvSpPr/>
          <p:nvPr/>
        </p:nvSpPr>
        <p:spPr>
          <a:xfrm>
            <a:off x="3423231" y="1835872"/>
            <a:ext cx="2302200" cy="264607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200" dirty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</a:rPr>
              <a:t>* </a:t>
            </a:r>
            <a:r>
              <a:rPr lang="ko-KR" altLang="en-US" sz="1200" dirty="0">
                <a:solidFill>
                  <a:schemeClr val="bg2"/>
                </a:solidFill>
              </a:rPr>
              <a:t>웹의 각 요소별 디자인과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schemeClr val="bg2"/>
                </a:solidFill>
              </a:rPr>
              <a:t>시각효과를 추가 및 제어</a:t>
            </a:r>
            <a:endParaRPr lang="en-US" altLang="ko-KR" sz="1200" dirty="0">
              <a:solidFill>
                <a:schemeClr val="bg2"/>
              </a:solidFill>
            </a:endParaRPr>
          </a:p>
        </p:txBody>
      </p:sp>
      <p:sp>
        <p:nvSpPr>
          <p:cNvPr id="515" name="Google Shape;515;p42"/>
          <p:cNvSpPr txBox="1">
            <a:spLocks noGrp="1"/>
          </p:cNvSpPr>
          <p:nvPr>
            <p:ph type="title" idx="3"/>
          </p:nvPr>
        </p:nvSpPr>
        <p:spPr>
          <a:xfrm>
            <a:off x="3268786" y="1522592"/>
            <a:ext cx="2218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</a:t>
            </a:r>
            <a:endParaRPr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C2A3F77-362B-B363-00C3-18B5DFC06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6827" y="2023908"/>
            <a:ext cx="1745467" cy="98326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A0955A0-D0EC-0BB7-B8A1-3AA8DB127543}"/>
              </a:ext>
            </a:extLst>
          </p:cNvPr>
          <p:cNvSpPr/>
          <p:nvPr/>
        </p:nvSpPr>
        <p:spPr>
          <a:xfrm>
            <a:off x="660932" y="1594953"/>
            <a:ext cx="2302200" cy="28869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300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</a:rPr>
              <a:t>* </a:t>
            </a:r>
            <a:r>
              <a:rPr lang="ko-KR" altLang="en-US" sz="1200" dirty="0">
                <a:solidFill>
                  <a:schemeClr val="bg2"/>
                </a:solidFill>
              </a:rPr>
              <a:t>서버와 세션 구축 및 연결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</a:rPr>
              <a:t>* HTML </a:t>
            </a:r>
            <a:r>
              <a:rPr lang="ko-KR" altLang="en-US" sz="1200" dirty="0">
                <a:solidFill>
                  <a:schemeClr val="bg2"/>
                </a:solidFill>
              </a:rPr>
              <a:t>페이지 간 이동 및 행위에 대한 함수 정의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</a:rPr>
              <a:t>* Crawling</a:t>
            </a:r>
            <a:r>
              <a:rPr lang="ko-KR" altLang="en-US" sz="1200" dirty="0">
                <a:solidFill>
                  <a:schemeClr val="bg2"/>
                </a:solidFill>
              </a:rPr>
              <a:t>을 통한 이미지</a:t>
            </a:r>
            <a:endParaRPr lang="en-US" altLang="ko-KR" sz="1200" dirty="0">
              <a:solidFill>
                <a:schemeClr val="bg2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schemeClr val="bg2"/>
                </a:solidFill>
              </a:rPr>
              <a:t>Source </a:t>
            </a:r>
            <a:r>
              <a:rPr lang="ko-KR" altLang="en-US" sz="1200" dirty="0">
                <a:solidFill>
                  <a:schemeClr val="bg2"/>
                </a:solidFill>
              </a:rPr>
              <a:t>수집</a:t>
            </a:r>
            <a:endParaRPr lang="en-US" altLang="ko-KR" sz="1200" dirty="0">
              <a:solidFill>
                <a:schemeClr val="bg2"/>
              </a:solidFill>
            </a:endParaRPr>
          </a:p>
        </p:txBody>
      </p:sp>
      <p:sp>
        <p:nvSpPr>
          <p:cNvPr id="513" name="Google Shape;513;p42"/>
          <p:cNvSpPr txBox="1">
            <a:spLocks noGrp="1"/>
          </p:cNvSpPr>
          <p:nvPr>
            <p:ph type="title"/>
          </p:nvPr>
        </p:nvSpPr>
        <p:spPr>
          <a:xfrm>
            <a:off x="526474" y="1294993"/>
            <a:ext cx="2218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Python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5B1B15-129A-BF28-1D72-DF1EE47CE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534" y="1817661"/>
            <a:ext cx="583331" cy="87705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F0C2489F-C37F-2FDF-D4BD-CA1AC38AFE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9482" y="2410807"/>
            <a:ext cx="1236066" cy="30234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641159-A21A-B47A-9342-8F0AFE90E8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0823" y="1532517"/>
            <a:ext cx="933594" cy="933594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17CCED1-38DC-43BB-2C1A-E258E82D3FE7}"/>
              </a:ext>
            </a:extLst>
          </p:cNvPr>
          <p:cNvCxnSpPr>
            <a:cxnSpLocks/>
          </p:cNvCxnSpPr>
          <p:nvPr/>
        </p:nvCxnSpPr>
        <p:spPr>
          <a:xfrm flipH="1" flipV="1">
            <a:off x="8569763" y="305917"/>
            <a:ext cx="968783" cy="119535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1AE8C63-C097-A4DC-3536-0ACD634FFC95}"/>
              </a:ext>
            </a:extLst>
          </p:cNvPr>
          <p:cNvCxnSpPr/>
          <p:nvPr/>
        </p:nvCxnSpPr>
        <p:spPr>
          <a:xfrm>
            <a:off x="0" y="2292927"/>
            <a:ext cx="311727" cy="61652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59E0DBCD-3DFB-B9B2-8D57-EB67F1814CFC}"/>
              </a:ext>
            </a:extLst>
          </p:cNvPr>
          <p:cNvCxnSpPr/>
          <p:nvPr/>
        </p:nvCxnSpPr>
        <p:spPr>
          <a:xfrm>
            <a:off x="297873" y="4343399"/>
            <a:ext cx="311727" cy="61652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6D9F311-1D69-471F-7CC9-34E572B58C7C}"/>
              </a:ext>
            </a:extLst>
          </p:cNvPr>
          <p:cNvCxnSpPr>
            <a:cxnSpLocks/>
          </p:cNvCxnSpPr>
          <p:nvPr/>
        </p:nvCxnSpPr>
        <p:spPr>
          <a:xfrm flipH="1" flipV="1">
            <a:off x="8850003" y="4060915"/>
            <a:ext cx="968783" cy="119535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Google Shape;907;p55">
            <a:extLst>
              <a:ext uri="{FF2B5EF4-FFF2-40B4-BE49-F238E27FC236}">
                <a16:creationId xmlns:a16="http://schemas.microsoft.com/office/drawing/2014/main" id="{46694D8F-5B29-D5E3-6D41-8F5A4022EE97}"/>
              </a:ext>
            </a:extLst>
          </p:cNvPr>
          <p:cNvSpPr txBox="1">
            <a:spLocks/>
          </p:cNvSpPr>
          <p:nvPr/>
        </p:nvSpPr>
        <p:spPr>
          <a:xfrm>
            <a:off x="6273468" y="496585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ko-KR" altLang="en-US" sz="1600" dirty="0">
                <a:solidFill>
                  <a:schemeClr val="bg2"/>
                </a:solidFill>
              </a:rPr>
              <a:t>프로젝트 개요</a:t>
            </a:r>
            <a:endParaRPr lang="en-US" sz="1600" dirty="0">
              <a:solidFill>
                <a:schemeClr val="bg2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104BDCD-3CA2-1589-7F42-A014E4355041}"/>
              </a:ext>
            </a:extLst>
          </p:cNvPr>
          <p:cNvCxnSpPr/>
          <p:nvPr/>
        </p:nvCxnSpPr>
        <p:spPr>
          <a:xfrm>
            <a:off x="6420823" y="445025"/>
            <a:ext cx="2003187" cy="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17" name="Google Shape;517;p42"/>
          <p:cNvSpPr txBox="1">
            <a:spLocks noGrp="1"/>
          </p:cNvSpPr>
          <p:nvPr>
            <p:ph type="title" idx="5"/>
          </p:nvPr>
        </p:nvSpPr>
        <p:spPr>
          <a:xfrm>
            <a:off x="5971778" y="1951578"/>
            <a:ext cx="22185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DB</a:t>
            </a:r>
            <a:endParaRPr dirty="0"/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38"/>
          <p:cNvGrpSpPr/>
          <p:nvPr/>
        </p:nvGrpSpPr>
        <p:grpSpPr>
          <a:xfrm>
            <a:off x="1501244" y="1269775"/>
            <a:ext cx="6141512" cy="3049729"/>
            <a:chOff x="1501244" y="1269775"/>
            <a:chExt cx="6141512" cy="3049729"/>
          </a:xfrm>
        </p:grpSpPr>
        <p:sp>
          <p:nvSpPr>
            <p:cNvPr id="373" name="Google Shape;373;p38"/>
            <p:cNvSpPr/>
            <p:nvPr/>
          </p:nvSpPr>
          <p:spPr>
            <a:xfrm>
              <a:off x="1750456" y="1458704"/>
              <a:ext cx="5892300" cy="2860800"/>
            </a:xfrm>
            <a:prstGeom prst="rect">
              <a:avLst/>
            </a:prstGeom>
            <a:solidFill>
              <a:schemeClr val="tx2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1501244" y="1269786"/>
              <a:ext cx="5892300" cy="28608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5" name="Google Shape;375;p38"/>
            <p:cNvGrpSpPr/>
            <p:nvPr/>
          </p:nvGrpSpPr>
          <p:grpSpPr>
            <a:xfrm>
              <a:off x="7004481" y="1375279"/>
              <a:ext cx="184200" cy="184200"/>
              <a:chOff x="8300831" y="1364305"/>
              <a:chExt cx="184200" cy="184200"/>
            </a:xfrm>
          </p:grpSpPr>
          <p:cxnSp>
            <p:nvCxnSpPr>
              <p:cNvPr id="376" name="Google Shape;376;p38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7" name="Google Shape;377;p38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78" name="Google Shape;378;p38"/>
            <p:cNvCxnSpPr/>
            <p:nvPr/>
          </p:nvCxnSpPr>
          <p:spPr>
            <a:xfrm>
              <a:off x="1503025" y="1655775"/>
              <a:ext cx="5890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38"/>
            <p:cNvCxnSpPr/>
            <p:nvPr/>
          </p:nvCxnSpPr>
          <p:spPr>
            <a:xfrm>
              <a:off x="6807125" y="1269775"/>
              <a:ext cx="0" cy="3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0" name="Google Shape;380;p38"/>
          <p:cNvSpPr txBox="1">
            <a:spLocks noGrp="1"/>
          </p:cNvSpPr>
          <p:nvPr>
            <p:ph type="title"/>
          </p:nvPr>
        </p:nvSpPr>
        <p:spPr>
          <a:xfrm>
            <a:off x="2300444" y="2627872"/>
            <a:ext cx="4293900" cy="95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Front-end </a:t>
            </a:r>
            <a:r>
              <a:rPr lang="ko-KR" altLang="en-US" dirty="0"/>
              <a:t>설계</a:t>
            </a:r>
            <a:endParaRPr dirty="0"/>
          </a:p>
        </p:txBody>
      </p:sp>
      <p:sp>
        <p:nvSpPr>
          <p:cNvPr id="381" name="Google Shape;381;p38"/>
          <p:cNvSpPr txBox="1">
            <a:spLocks noGrp="1"/>
          </p:cNvSpPr>
          <p:nvPr>
            <p:ph type="title" idx="2"/>
          </p:nvPr>
        </p:nvSpPr>
        <p:spPr>
          <a:xfrm>
            <a:off x="2871944" y="1741336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2"/>
                </a:solidFill>
              </a:rPr>
              <a:t>02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382" name="Google Shape;382;p38"/>
          <p:cNvSpPr txBox="1">
            <a:spLocks noGrp="1"/>
          </p:cNvSpPr>
          <p:nvPr>
            <p:ph type="subTitle" idx="1"/>
          </p:nvPr>
        </p:nvSpPr>
        <p:spPr>
          <a:xfrm>
            <a:off x="2267294" y="3625107"/>
            <a:ext cx="43602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200" dirty="0"/>
              <a:t>- </a:t>
            </a:r>
            <a:r>
              <a:rPr lang="ko-KR" altLang="en-US" sz="1200" dirty="0"/>
              <a:t>디자인 선정    </a:t>
            </a:r>
            <a:r>
              <a:rPr lang="en-US" altLang="ko-KR" sz="1200" dirty="0"/>
              <a:t>- </a:t>
            </a:r>
            <a:r>
              <a:rPr lang="ko-KR" altLang="en-US" sz="1200" dirty="0"/>
              <a:t>사이트 가공    </a:t>
            </a:r>
            <a:r>
              <a:rPr lang="en-US" altLang="ko-KR" sz="1200" dirty="0"/>
              <a:t>- </a:t>
            </a:r>
            <a:r>
              <a:rPr lang="ko-KR" altLang="en-US" sz="1200" dirty="0"/>
              <a:t>코드 및 파일 소개</a:t>
            </a:r>
            <a:endParaRPr sz="1200" dirty="0"/>
          </a:p>
        </p:txBody>
      </p:sp>
      <p:cxnSp>
        <p:nvCxnSpPr>
          <p:cNvPr id="383" name="Google Shape;383;p38"/>
          <p:cNvCxnSpPr/>
          <p:nvPr/>
        </p:nvCxnSpPr>
        <p:spPr>
          <a:xfrm rot="10800000">
            <a:off x="3983300" y="2580749"/>
            <a:ext cx="928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D0DAC45-07AE-9D64-13A0-C907335366A5}"/>
              </a:ext>
            </a:extLst>
          </p:cNvPr>
          <p:cNvCxnSpPr/>
          <p:nvPr/>
        </p:nvCxnSpPr>
        <p:spPr>
          <a:xfrm flipV="1">
            <a:off x="242455" y="0"/>
            <a:ext cx="0" cy="115685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4D1ACD0-77A9-A1E0-875F-C55F112DB028}"/>
              </a:ext>
            </a:extLst>
          </p:cNvPr>
          <p:cNvCxnSpPr/>
          <p:nvPr/>
        </p:nvCxnSpPr>
        <p:spPr>
          <a:xfrm flipV="1">
            <a:off x="8492836" y="3193473"/>
            <a:ext cx="997528" cy="13508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Google Shape;907;p55">
            <a:extLst>
              <a:ext uri="{FF2B5EF4-FFF2-40B4-BE49-F238E27FC236}">
                <a16:creationId xmlns:a16="http://schemas.microsoft.com/office/drawing/2014/main" id="{B9C39479-D271-0D55-80C2-FA3B8B0D6920}"/>
              </a:ext>
            </a:extLst>
          </p:cNvPr>
          <p:cNvSpPr txBox="1">
            <a:spLocks/>
          </p:cNvSpPr>
          <p:nvPr/>
        </p:nvSpPr>
        <p:spPr>
          <a:xfrm>
            <a:off x="6273468" y="441167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Front-end</a:t>
            </a:r>
          </a:p>
        </p:txBody>
      </p:sp>
    </p:spTree>
    <p:extLst>
      <p:ext uri="{BB962C8B-B14F-4D97-AF65-F5344CB8AC3E}">
        <p14:creationId xmlns:p14="http://schemas.microsoft.com/office/powerpoint/2010/main" val="991629676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4" name="Google Shape;694;p45"/>
          <p:cNvCxnSpPr/>
          <p:nvPr/>
        </p:nvCxnSpPr>
        <p:spPr>
          <a:xfrm rot="10800000">
            <a:off x="6355250" y="449875"/>
            <a:ext cx="2074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5" name="Google Shape;695;p45"/>
          <p:cNvGrpSpPr/>
          <p:nvPr/>
        </p:nvGrpSpPr>
        <p:grpSpPr>
          <a:xfrm>
            <a:off x="705350" y="4768706"/>
            <a:ext cx="3723000" cy="168500"/>
            <a:chOff x="-2595000" y="3190278"/>
            <a:chExt cx="3723000" cy="168500"/>
          </a:xfrm>
        </p:grpSpPr>
        <p:cxnSp>
          <p:nvCxnSpPr>
            <p:cNvPr id="696" name="Google Shape;696;p45"/>
            <p:cNvCxnSpPr/>
            <p:nvPr/>
          </p:nvCxnSpPr>
          <p:spPr>
            <a:xfrm rot="10800000">
              <a:off x="-2595000" y="3274528"/>
              <a:ext cx="37230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7" name="Google Shape;697;p45"/>
            <p:cNvCxnSpPr/>
            <p:nvPr/>
          </p:nvCxnSpPr>
          <p:spPr>
            <a:xfrm flipH="1">
              <a:off x="1042794" y="3276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8" name="Google Shape;698;p45"/>
            <p:cNvCxnSpPr/>
            <p:nvPr/>
          </p:nvCxnSpPr>
          <p:spPr>
            <a:xfrm rot="10800000">
              <a:off x="1042794" y="3190278"/>
              <a:ext cx="82200" cy="825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E2A8EDE-70FD-6BF1-1D70-77A2D974246B}"/>
              </a:ext>
            </a:extLst>
          </p:cNvPr>
          <p:cNvGrpSpPr/>
          <p:nvPr/>
        </p:nvGrpSpPr>
        <p:grpSpPr>
          <a:xfrm>
            <a:off x="275092" y="1071454"/>
            <a:ext cx="5904665" cy="3165300"/>
            <a:chOff x="1501219" y="884582"/>
            <a:chExt cx="5904665" cy="3165300"/>
          </a:xfrm>
        </p:grpSpPr>
        <p:sp>
          <p:nvSpPr>
            <p:cNvPr id="687" name="Google Shape;687;p45"/>
            <p:cNvSpPr/>
            <p:nvPr/>
          </p:nvSpPr>
          <p:spPr>
            <a:xfrm>
              <a:off x="1501244" y="884582"/>
              <a:ext cx="5892300" cy="31653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dirty="0">
                  <a:solidFill>
                    <a:schemeClr val="accent1"/>
                  </a:solidFill>
                </a:rPr>
                <a:t>https://startbootstrap.com/</a:t>
              </a:r>
              <a:endParaRPr dirty="0">
                <a:solidFill>
                  <a:schemeClr val="accent1"/>
                </a:solidFill>
              </a:endParaRPr>
            </a:p>
          </p:txBody>
        </p:sp>
        <p:grpSp>
          <p:nvGrpSpPr>
            <p:cNvPr id="688" name="Google Shape;688;p45"/>
            <p:cNvGrpSpPr/>
            <p:nvPr/>
          </p:nvGrpSpPr>
          <p:grpSpPr>
            <a:xfrm>
              <a:off x="7004475" y="990086"/>
              <a:ext cx="184200" cy="184200"/>
              <a:chOff x="8300831" y="1364305"/>
              <a:chExt cx="184200" cy="184200"/>
            </a:xfrm>
          </p:grpSpPr>
          <p:cxnSp>
            <p:nvCxnSpPr>
              <p:cNvPr id="689" name="Google Shape;689;p45"/>
              <p:cNvCxnSpPr/>
              <p:nvPr/>
            </p:nvCxnSpPr>
            <p:spPr>
              <a:xfrm>
                <a:off x="8300831" y="1364305"/>
                <a:ext cx="184200" cy="184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90" name="Google Shape;690;p45"/>
              <p:cNvCxnSpPr/>
              <p:nvPr/>
            </p:nvCxnSpPr>
            <p:spPr>
              <a:xfrm flipH="1">
                <a:off x="8304047" y="1364461"/>
                <a:ext cx="177900" cy="177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91" name="Google Shape;691;p45"/>
            <p:cNvCxnSpPr/>
            <p:nvPr/>
          </p:nvCxnSpPr>
          <p:spPr>
            <a:xfrm>
              <a:off x="1503019" y="1270582"/>
              <a:ext cx="58905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45"/>
            <p:cNvCxnSpPr/>
            <p:nvPr/>
          </p:nvCxnSpPr>
          <p:spPr>
            <a:xfrm>
              <a:off x="6807119" y="884582"/>
              <a:ext cx="0" cy="38190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E7C0070-6334-C417-00C8-EB671EE427EF}"/>
                </a:ext>
              </a:extLst>
            </p:cNvPr>
            <p:cNvSpPr/>
            <p:nvPr/>
          </p:nvSpPr>
          <p:spPr>
            <a:xfrm>
              <a:off x="1501219" y="1274684"/>
              <a:ext cx="5904665" cy="2775197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86" name="Google Shape;686;p45"/>
          <p:cNvSpPr/>
          <p:nvPr/>
        </p:nvSpPr>
        <p:spPr>
          <a:xfrm>
            <a:off x="704436" y="1390714"/>
            <a:ext cx="5892300" cy="31653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7" name="Google Shape;907;p55">
            <a:extLst>
              <a:ext uri="{FF2B5EF4-FFF2-40B4-BE49-F238E27FC236}">
                <a16:creationId xmlns:a16="http://schemas.microsoft.com/office/drawing/2014/main" id="{281C3D24-B056-EA5E-8F52-A841ADE4BA5B}"/>
              </a:ext>
            </a:extLst>
          </p:cNvPr>
          <p:cNvSpPr txBox="1">
            <a:spLocks/>
          </p:cNvSpPr>
          <p:nvPr/>
        </p:nvSpPr>
        <p:spPr>
          <a:xfrm>
            <a:off x="6273468" y="171004"/>
            <a:ext cx="2336400" cy="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1900" b="0" i="0" u="none" strike="noStrike" cap="none">
                <a:solidFill>
                  <a:schemeClr val="accent2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Kumbh Sans SemiBold"/>
              <a:buNone/>
              <a:defRPr sz="2500" b="0" i="0" u="none" strike="noStrike" cap="none">
                <a:solidFill>
                  <a:schemeClr val="lt1"/>
                </a:solidFill>
                <a:latin typeface="Kumbh Sans SemiBold"/>
                <a:ea typeface="Kumbh Sans SemiBold"/>
                <a:cs typeface="Kumbh Sans SemiBold"/>
                <a:sym typeface="Kumbh Sans SemiBold"/>
              </a:defRPr>
            </a:lvl9pPr>
          </a:lstStyle>
          <a:p>
            <a:r>
              <a:rPr lang="en-US" sz="1600" dirty="0">
                <a:solidFill>
                  <a:schemeClr val="tx2"/>
                </a:solidFill>
              </a:rPr>
              <a:t>Front-end </a:t>
            </a:r>
            <a:r>
              <a:rPr lang="ko-KR" altLang="en-US" sz="1600" dirty="0">
                <a:solidFill>
                  <a:schemeClr val="tx2"/>
                </a:solidFill>
              </a:rPr>
              <a:t>설계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8" name="Google Shape;565;p43">
            <a:extLst>
              <a:ext uri="{FF2B5EF4-FFF2-40B4-BE49-F238E27FC236}">
                <a16:creationId xmlns:a16="http://schemas.microsoft.com/office/drawing/2014/main" id="{B02E4285-CFC3-3487-DFB6-51C133E72031}"/>
              </a:ext>
            </a:extLst>
          </p:cNvPr>
          <p:cNvSpPr txBox="1">
            <a:spLocks/>
          </p:cNvSpPr>
          <p:nvPr/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ko-KR" altLang="en-US" sz="2800" dirty="0">
                <a:solidFill>
                  <a:schemeClr val="bg1"/>
                </a:solidFill>
              </a:rPr>
              <a:t>디자인 선정 및 적용</a:t>
            </a:r>
          </a:p>
        </p:txBody>
      </p:sp>
      <p:grpSp>
        <p:nvGrpSpPr>
          <p:cNvPr id="9" name="Google Shape;713;p46">
            <a:extLst>
              <a:ext uri="{FF2B5EF4-FFF2-40B4-BE49-F238E27FC236}">
                <a16:creationId xmlns:a16="http://schemas.microsoft.com/office/drawing/2014/main" id="{F690C6A5-0412-8C10-EFC3-DD3B397A2DBA}"/>
              </a:ext>
            </a:extLst>
          </p:cNvPr>
          <p:cNvGrpSpPr/>
          <p:nvPr/>
        </p:nvGrpSpPr>
        <p:grpSpPr>
          <a:xfrm>
            <a:off x="6902843" y="1076108"/>
            <a:ext cx="1964265" cy="3479902"/>
            <a:chOff x="7381475" y="3049989"/>
            <a:chExt cx="1281037" cy="1690812"/>
          </a:xfrm>
        </p:grpSpPr>
        <p:sp>
          <p:nvSpPr>
            <p:cNvPr id="10" name="Google Shape;714;p46">
              <a:extLst>
                <a:ext uri="{FF2B5EF4-FFF2-40B4-BE49-F238E27FC236}">
                  <a16:creationId xmlns:a16="http://schemas.microsoft.com/office/drawing/2014/main" id="{0FB51484-A5D6-C52B-8218-65098DD7E3F0}"/>
                </a:ext>
              </a:extLst>
            </p:cNvPr>
            <p:cNvSpPr/>
            <p:nvPr/>
          </p:nvSpPr>
          <p:spPr>
            <a:xfrm>
              <a:off x="7521912" y="3154701"/>
              <a:ext cx="1140600" cy="1586100"/>
            </a:xfrm>
            <a:prstGeom prst="rect">
              <a:avLst/>
            </a:prstGeom>
            <a:solidFill>
              <a:srgbClr val="E58DE9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15;p46">
              <a:extLst>
                <a:ext uri="{FF2B5EF4-FFF2-40B4-BE49-F238E27FC236}">
                  <a16:creationId xmlns:a16="http://schemas.microsoft.com/office/drawing/2014/main" id="{4B1774E1-ED39-2D78-2327-0E98ECA5B060}"/>
                </a:ext>
              </a:extLst>
            </p:cNvPr>
            <p:cNvSpPr/>
            <p:nvPr/>
          </p:nvSpPr>
          <p:spPr>
            <a:xfrm>
              <a:off x="7383509" y="3049989"/>
              <a:ext cx="1140600" cy="1586100"/>
            </a:xfrm>
            <a:prstGeom prst="rect">
              <a:avLst/>
            </a:prstGeom>
            <a:solidFill>
              <a:schemeClr val="accent3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2" name="Google Shape;716;p46">
              <a:extLst>
                <a:ext uri="{FF2B5EF4-FFF2-40B4-BE49-F238E27FC236}">
                  <a16:creationId xmlns:a16="http://schemas.microsoft.com/office/drawing/2014/main" id="{57E7F8EF-96BA-F12D-3D69-E4C24B76C5AD}"/>
                </a:ext>
              </a:extLst>
            </p:cNvPr>
            <p:cNvGrpSpPr/>
            <p:nvPr/>
          </p:nvGrpSpPr>
          <p:grpSpPr>
            <a:xfrm>
              <a:off x="8341065" y="3082050"/>
              <a:ext cx="100202" cy="74107"/>
              <a:chOff x="8300847" y="1310171"/>
              <a:chExt cx="161175" cy="119202"/>
            </a:xfrm>
          </p:grpSpPr>
          <p:cxnSp>
            <p:nvCxnSpPr>
              <p:cNvPr id="15" name="Google Shape;717;p46">
                <a:extLst>
                  <a:ext uri="{FF2B5EF4-FFF2-40B4-BE49-F238E27FC236}">
                    <a16:creationId xmlns:a16="http://schemas.microsoft.com/office/drawing/2014/main" id="{B92379A5-DBD4-64E2-AF76-15E0EF44B7F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>
                <a:off x="8300847" y="1310171"/>
                <a:ext cx="161175" cy="119202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" name="Google Shape;718;p46">
                <a:extLst>
                  <a:ext uri="{FF2B5EF4-FFF2-40B4-BE49-F238E27FC236}">
                    <a16:creationId xmlns:a16="http://schemas.microsoft.com/office/drawing/2014/main" id="{68B17BCF-631D-E192-2833-D37FB4F65297}"/>
                  </a:ext>
                </a:extLst>
              </p:cNvPr>
              <p:cNvCxnSpPr>
                <a:cxnSpLocks noChangeAspect="1"/>
              </p:cNvCxnSpPr>
              <p:nvPr/>
            </p:nvCxnSpPr>
            <p:spPr>
              <a:xfrm flipH="1">
                <a:off x="8304045" y="1310322"/>
                <a:ext cx="155662" cy="115126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13" name="Google Shape;719;p46">
              <a:extLst>
                <a:ext uri="{FF2B5EF4-FFF2-40B4-BE49-F238E27FC236}">
                  <a16:creationId xmlns:a16="http://schemas.microsoft.com/office/drawing/2014/main" id="{18B76FDE-433D-69AD-C495-0061D82D872C}"/>
                </a:ext>
              </a:extLst>
            </p:cNvPr>
            <p:cNvCxnSpPr/>
            <p:nvPr/>
          </p:nvCxnSpPr>
          <p:spPr>
            <a:xfrm>
              <a:off x="7381475" y="3181085"/>
              <a:ext cx="11427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720;p46">
              <a:extLst>
                <a:ext uri="{FF2B5EF4-FFF2-40B4-BE49-F238E27FC236}">
                  <a16:creationId xmlns:a16="http://schemas.microsoft.com/office/drawing/2014/main" id="{D0CE49DF-7A5E-76ED-B7F0-FD7BD30B5909}"/>
                </a:ext>
              </a:extLst>
            </p:cNvPr>
            <p:cNvCxnSpPr>
              <a:cxnSpLocks/>
            </p:cNvCxnSpPr>
            <p:nvPr/>
          </p:nvCxnSpPr>
          <p:spPr>
            <a:xfrm>
              <a:off x="8267025" y="3050500"/>
              <a:ext cx="0" cy="125282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" name="Google Shape;721;p46">
            <a:extLst>
              <a:ext uri="{FF2B5EF4-FFF2-40B4-BE49-F238E27FC236}">
                <a16:creationId xmlns:a16="http://schemas.microsoft.com/office/drawing/2014/main" id="{2F507B7C-75B3-6B51-FA1B-F2B822226F71}"/>
              </a:ext>
            </a:extLst>
          </p:cNvPr>
          <p:cNvSpPr txBox="1"/>
          <p:nvPr/>
        </p:nvSpPr>
        <p:spPr>
          <a:xfrm>
            <a:off x="6921497" y="1355013"/>
            <a:ext cx="1733391" cy="2985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en-US" altLang="ko-KR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Template       </a:t>
            </a:r>
            <a:r>
              <a:rPr lang="ko-KR" altLang="en-US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구조 분석</a:t>
            </a:r>
            <a:endParaRPr lang="en-US" altLang="ko-KR" dirty="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endParaRPr lang="en-US" altLang="ko-KR" dirty="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불 필요한     요소 제거</a:t>
            </a:r>
            <a:endParaRPr lang="en-US" altLang="ko-KR" dirty="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endParaRPr lang="en-US" altLang="ko-KR" dirty="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추가요소 설계</a:t>
            </a:r>
            <a:endParaRPr lang="en-US" altLang="ko-KR" dirty="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endParaRPr lang="en-US" altLang="ko-KR" dirty="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+mj-lt"/>
              <a:buAutoNum type="arabicPeriod"/>
            </a:pPr>
            <a:r>
              <a:rPr lang="ko-KR" altLang="en-US" dirty="0">
                <a:solidFill>
                  <a:schemeClr val="lt1"/>
                </a:solidFill>
                <a:latin typeface="Kumbh Sans Thin"/>
                <a:ea typeface="Kumbh Sans Thin"/>
                <a:cs typeface="Kumbh Sans Thin"/>
                <a:sym typeface="Kumbh Sans Thin"/>
              </a:rPr>
              <a:t>적용 및 디버깅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solidFill>
                <a:schemeClr val="lt1"/>
              </a:solidFill>
              <a:latin typeface="Kumbh Sans Thin"/>
              <a:ea typeface="Kumbh Sans Thin"/>
              <a:cs typeface="Kumbh Sans Thin"/>
              <a:sym typeface="Kumbh Sans Thi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D29B0-DD82-6877-4947-18C732E944EC}"/>
              </a:ext>
            </a:extLst>
          </p:cNvPr>
          <p:cNvSpPr txBox="1"/>
          <p:nvPr/>
        </p:nvSpPr>
        <p:spPr>
          <a:xfrm>
            <a:off x="7217375" y="1093683"/>
            <a:ext cx="13369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2"/>
                </a:solidFill>
              </a:rPr>
              <a:t>진행순서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0" animBg="1"/>
    </p:bldLst>
  </p:timing>
</p:sld>
</file>

<file path=ppt/theme/theme1.xml><?xml version="1.0" encoding="utf-8"?>
<a:theme xmlns:a="http://schemas.openxmlformats.org/drawingml/2006/main" name="Business Math for Sales Forecasting by Slidesgo">
  <a:themeElements>
    <a:clrScheme name="Simple Light">
      <a:dk1>
        <a:srgbClr val="1B221A"/>
      </a:dk1>
      <a:lt1>
        <a:srgbClr val="FFFFFF"/>
      </a:lt1>
      <a:dk2>
        <a:srgbClr val="0294E7"/>
      </a:dk2>
      <a:lt2>
        <a:srgbClr val="E58DE9"/>
      </a:lt2>
      <a:accent1>
        <a:srgbClr val="FDCB72"/>
      </a:accent1>
      <a:accent2>
        <a:srgbClr val="02A681"/>
      </a:accent2>
      <a:accent3>
        <a:srgbClr val="202A1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710</Words>
  <Application>Microsoft Office PowerPoint</Application>
  <PresentationFormat>화면 슬라이드 쇼(16:9)</PresentationFormat>
  <Paragraphs>187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Kumbh Sans SemiBold</vt:lpstr>
      <vt:lpstr>Kumbh Sans Thin</vt:lpstr>
      <vt:lpstr>Rubik Mono One</vt:lpstr>
      <vt:lpstr>맑은 고딕</vt:lpstr>
      <vt:lpstr>Arial</vt:lpstr>
      <vt:lpstr>Quattrocento Sans</vt:lpstr>
      <vt:lpstr>Business Math for Sales Forecasting by Slidesgo</vt:lpstr>
      <vt:lpstr>웹 사이트 서비스 : 이상형 월드컵</vt:lpstr>
      <vt:lpstr>프로젝트 개요</vt:lpstr>
      <vt:lpstr>프로젝트 개요</vt:lpstr>
      <vt:lpstr>조원 소개</vt:lpstr>
      <vt:lpstr>벤치마킹</vt:lpstr>
      <vt:lpstr>데이터 수집</vt:lpstr>
      <vt:lpstr>사용기술</vt:lpstr>
      <vt:lpstr>Front-end 설계</vt:lpstr>
      <vt:lpstr>PowerPoint 프레젠테이션</vt:lpstr>
      <vt:lpstr>페이지 가공 ( 홈 )</vt:lpstr>
      <vt:lpstr>페이지 생성1 ( /modal, 게임 설정 )</vt:lpstr>
      <vt:lpstr>페이지 생성2 ( /test, 게임 화면 )</vt:lpstr>
      <vt:lpstr>페이지 생성3 ( /winner, 게임 결과 )</vt:lpstr>
      <vt:lpstr>페이지 생성4 ( /ranking, 랭킹 및 댓글 )</vt:lpstr>
      <vt:lpstr>Back-end 구현</vt:lpstr>
      <vt:lpstr>http://192.168.0.10:8000/</vt:lpstr>
      <vt:lpstr>파이썬 로직0 ( Crawling )</vt:lpstr>
      <vt:lpstr>파이썬 로직1 ( 메인 )</vt:lpstr>
      <vt:lpstr>파이썬 로직1 ( 메인 )</vt:lpstr>
      <vt:lpstr>파이썬 로직2 ( 게임 화면 )</vt:lpstr>
      <vt:lpstr>파이썬 로직2 ( 게임 화면 )</vt:lpstr>
      <vt:lpstr>피드백 및 후기</vt:lpstr>
      <vt:lpstr>코드의 취합 문제</vt:lpstr>
      <vt:lpstr>프로젝트 후기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웹 사이트 서비스 : 이상형 월드컵</dc:title>
  <dc:creator>Kosmo</dc:creator>
  <cp:lastModifiedBy>Kosmo</cp:lastModifiedBy>
  <cp:revision>120</cp:revision>
  <dcterms:modified xsi:type="dcterms:W3CDTF">2022-08-12T07:16:45Z</dcterms:modified>
</cp:coreProperties>
</file>